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0"/>
  </p:notesMasterIdLst>
  <p:sldIdLst>
    <p:sldId id="284" r:id="rId2"/>
    <p:sldId id="278" r:id="rId3"/>
    <p:sldId id="279" r:id="rId4"/>
    <p:sldId id="280" r:id="rId5"/>
    <p:sldId id="281" r:id="rId6"/>
    <p:sldId id="282" r:id="rId7"/>
    <p:sldId id="283" r:id="rId8"/>
    <p:sldId id="256" r:id="rId9"/>
    <p:sldId id="257" r:id="rId10"/>
    <p:sldId id="258" r:id="rId11"/>
    <p:sldId id="259" r:id="rId12"/>
    <p:sldId id="260" r:id="rId13"/>
    <p:sldId id="261" r:id="rId14"/>
    <p:sldId id="266" r:id="rId15"/>
    <p:sldId id="262" r:id="rId16"/>
    <p:sldId id="267" r:id="rId17"/>
    <p:sldId id="277" r:id="rId18"/>
    <p:sldId id="264" r:id="rId19"/>
  </p:sldIdLst>
  <p:sldSz cx="14630400" cy="8229600"/>
  <p:notesSz cx="8229600" cy="146304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alibri Light" panose="020F0302020204030204" pitchFamily="34" charset="0"/>
      <p:regular r:id="rId25"/>
      <p:italic r:id="rId26"/>
    </p:embeddedFont>
    <p:embeddedFont>
      <p:font typeface="DM Sans" panose="020B0604020202020204" charset="0"/>
      <p:regular r:id="rId27"/>
    </p:embeddedFont>
    <p:embeddedFont>
      <p:font typeface="Inter" panose="020B0604020202020204" charset="0"/>
      <p:regular r:id="rId28"/>
      <p:bold r:id="rId29"/>
      <p:boldItalic r:id="rId30"/>
    </p:embeddedFont>
    <p:embeddedFont>
      <p:font typeface="PT Serif" panose="020B0604020202020204" charset="-52"/>
      <p:regular r:id="rId31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0" d="100"/>
          <a:sy n="80" d="100"/>
        </p:scale>
        <p:origin x="67" y="-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11-17T13:47:50.481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8ECA33-490C-4799-BE06-D1101C10F586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E96E5A13-80C8-4F24-A6CF-2596A8BD2483}">
      <dgm:prSet phldrT="[Текст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ru-RU" sz="2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Ценность проекта</a:t>
          </a:r>
        </a:p>
      </dgm:t>
    </dgm:pt>
    <dgm:pt modelId="{F418060E-FEAC-45A5-8509-15B3FF0C673C}" type="parTrans" cxnId="{0789B189-1258-4E46-833B-100DA1D24896}">
      <dgm:prSet/>
      <dgm:spPr/>
      <dgm:t>
        <a:bodyPr/>
        <a:lstStyle/>
        <a:p>
          <a:endParaRPr lang="ru-RU"/>
        </a:p>
      </dgm:t>
    </dgm:pt>
    <dgm:pt modelId="{B5A529AC-83E1-43B9-B786-E8B716FCDDED}" type="sibTrans" cxnId="{0789B189-1258-4E46-833B-100DA1D24896}">
      <dgm:prSet/>
      <dgm:spPr/>
      <dgm:t>
        <a:bodyPr/>
        <a:lstStyle/>
        <a:p>
          <a:endParaRPr lang="ru-RU"/>
        </a:p>
      </dgm:t>
    </dgm:pt>
    <dgm:pt modelId="{008D3315-5A25-4863-B7E2-23F9A09E4612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2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Визуализация</a:t>
          </a:r>
          <a:r>
            <a:rPr lang="ru-RU" sz="3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1887A547-B92F-4B9A-AAA5-14166BAECB34}" type="parTrans" cxnId="{A8741EB8-F89B-405B-A491-3E3F95EA80E5}">
      <dgm:prSet/>
      <dgm:spPr/>
      <dgm:t>
        <a:bodyPr/>
        <a:lstStyle/>
        <a:p>
          <a:endParaRPr lang="ru-RU"/>
        </a:p>
      </dgm:t>
    </dgm:pt>
    <dgm:pt modelId="{12576213-9EB2-4C37-A592-D949D1E0DE7F}" type="sibTrans" cxnId="{A8741EB8-F89B-405B-A491-3E3F95EA80E5}">
      <dgm:prSet/>
      <dgm:spPr/>
      <dgm:t>
        <a:bodyPr/>
        <a:lstStyle/>
        <a:p>
          <a:endParaRPr lang="ru-RU"/>
        </a:p>
      </dgm:t>
    </dgm:pt>
    <dgm:pt modelId="{0F117D70-5B9E-4453-88CA-AABBA0D01876}">
      <dgm:prSet phldrT="[Текст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2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«Упаковка проекта»</a:t>
          </a:r>
        </a:p>
      </dgm:t>
    </dgm:pt>
    <dgm:pt modelId="{2C6993FD-9EE0-4DB8-9A40-76056109841E}" type="parTrans" cxnId="{C604BBF2-FBBD-4FB5-9116-3FA67881558A}">
      <dgm:prSet/>
      <dgm:spPr/>
      <dgm:t>
        <a:bodyPr/>
        <a:lstStyle/>
        <a:p>
          <a:endParaRPr lang="ru-RU"/>
        </a:p>
      </dgm:t>
    </dgm:pt>
    <dgm:pt modelId="{1CDAB5FC-D6BF-4E4C-8222-DAB4AB329E6F}" type="sibTrans" cxnId="{C604BBF2-FBBD-4FB5-9116-3FA67881558A}">
      <dgm:prSet/>
      <dgm:spPr/>
      <dgm:t>
        <a:bodyPr/>
        <a:lstStyle/>
        <a:p>
          <a:endParaRPr lang="ru-RU"/>
        </a:p>
      </dgm:t>
    </dgm:pt>
    <dgm:pt modelId="{E61EB17C-AAC1-4104-9660-31B98C6EC75F}" type="pres">
      <dgm:prSet presAssocID="{248ECA33-490C-4799-BE06-D1101C10F586}" presName="linear" presStyleCnt="0">
        <dgm:presLayoutVars>
          <dgm:dir/>
          <dgm:animLvl val="lvl"/>
          <dgm:resizeHandles val="exact"/>
        </dgm:presLayoutVars>
      </dgm:prSet>
      <dgm:spPr/>
    </dgm:pt>
    <dgm:pt modelId="{4BDFA116-7B52-4BC5-88A1-545E4DB2B94D}" type="pres">
      <dgm:prSet presAssocID="{E96E5A13-80C8-4F24-A6CF-2596A8BD2483}" presName="parentLin" presStyleCnt="0"/>
      <dgm:spPr/>
    </dgm:pt>
    <dgm:pt modelId="{15326571-8010-4980-ACAD-89C5B459C78D}" type="pres">
      <dgm:prSet presAssocID="{E96E5A13-80C8-4F24-A6CF-2596A8BD2483}" presName="parentLeftMargin" presStyleLbl="node1" presStyleIdx="0" presStyleCnt="3"/>
      <dgm:spPr/>
    </dgm:pt>
    <dgm:pt modelId="{AD960553-2654-4B48-BBFC-D98F16F75983}" type="pres">
      <dgm:prSet presAssocID="{E96E5A13-80C8-4F24-A6CF-2596A8BD248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37FB7194-947A-4F43-9A46-DF21934DFE4C}" type="pres">
      <dgm:prSet presAssocID="{E96E5A13-80C8-4F24-A6CF-2596A8BD2483}" presName="negativeSpace" presStyleCnt="0"/>
      <dgm:spPr/>
    </dgm:pt>
    <dgm:pt modelId="{33941219-A5D1-451A-A329-1F5133A46168}" type="pres">
      <dgm:prSet presAssocID="{E96E5A13-80C8-4F24-A6CF-2596A8BD2483}" presName="childText" presStyleLbl="conFgAcc1" presStyleIdx="0" presStyleCnt="3" custLinFactNeighborY="40523">
        <dgm:presLayoutVars>
          <dgm:bulletEnabled val="1"/>
        </dgm:presLayoutVars>
      </dgm:prSet>
      <dgm:spPr/>
    </dgm:pt>
    <dgm:pt modelId="{B8577C11-C3BD-46C6-9C0E-40F32E90DB19}" type="pres">
      <dgm:prSet presAssocID="{B5A529AC-83E1-43B9-B786-E8B716FCDDED}" presName="spaceBetweenRectangles" presStyleCnt="0"/>
      <dgm:spPr/>
    </dgm:pt>
    <dgm:pt modelId="{6BFF61B9-3BE7-4E12-86C5-F01CC9A18A90}" type="pres">
      <dgm:prSet presAssocID="{008D3315-5A25-4863-B7E2-23F9A09E4612}" presName="parentLin" presStyleCnt="0"/>
      <dgm:spPr/>
    </dgm:pt>
    <dgm:pt modelId="{423DE78C-DA47-4807-B1C6-C15372B200DD}" type="pres">
      <dgm:prSet presAssocID="{008D3315-5A25-4863-B7E2-23F9A09E4612}" presName="parentLeftMargin" presStyleLbl="node1" presStyleIdx="0" presStyleCnt="3"/>
      <dgm:spPr/>
    </dgm:pt>
    <dgm:pt modelId="{B0DEDE61-DAAD-4300-950E-246DEDEB7EE3}" type="pres">
      <dgm:prSet presAssocID="{008D3315-5A25-4863-B7E2-23F9A09E461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93C9119-7DB8-4C3A-97F1-4694EB3DAE55}" type="pres">
      <dgm:prSet presAssocID="{008D3315-5A25-4863-B7E2-23F9A09E4612}" presName="negativeSpace" presStyleCnt="0"/>
      <dgm:spPr/>
    </dgm:pt>
    <dgm:pt modelId="{984AF96E-6F18-40EA-B347-D6333D346F49}" type="pres">
      <dgm:prSet presAssocID="{008D3315-5A25-4863-B7E2-23F9A09E4612}" presName="childText" presStyleLbl="conFgAcc1" presStyleIdx="1" presStyleCnt="3">
        <dgm:presLayoutVars>
          <dgm:bulletEnabled val="1"/>
        </dgm:presLayoutVars>
      </dgm:prSet>
      <dgm:spPr/>
    </dgm:pt>
    <dgm:pt modelId="{FAF8F339-D409-4E5B-B490-02A7B57D4419}" type="pres">
      <dgm:prSet presAssocID="{12576213-9EB2-4C37-A592-D949D1E0DE7F}" presName="spaceBetweenRectangles" presStyleCnt="0"/>
      <dgm:spPr/>
    </dgm:pt>
    <dgm:pt modelId="{AADB6DD6-AAAD-4936-8BD8-C2F6AB017BE8}" type="pres">
      <dgm:prSet presAssocID="{0F117D70-5B9E-4453-88CA-AABBA0D01876}" presName="parentLin" presStyleCnt="0"/>
      <dgm:spPr/>
    </dgm:pt>
    <dgm:pt modelId="{C0C1DF0A-0736-4D6D-B20D-63305ED3F6F1}" type="pres">
      <dgm:prSet presAssocID="{0F117D70-5B9E-4453-88CA-AABBA0D01876}" presName="parentLeftMargin" presStyleLbl="node1" presStyleIdx="1" presStyleCnt="3"/>
      <dgm:spPr/>
    </dgm:pt>
    <dgm:pt modelId="{B12EE8E8-E690-4237-8D60-43D4EBD3544C}" type="pres">
      <dgm:prSet presAssocID="{0F117D70-5B9E-4453-88CA-AABBA0D01876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A09729C2-E6AD-4932-BB5E-9AD94F6A7E08}" type="pres">
      <dgm:prSet presAssocID="{0F117D70-5B9E-4453-88CA-AABBA0D01876}" presName="negativeSpace" presStyleCnt="0"/>
      <dgm:spPr/>
    </dgm:pt>
    <dgm:pt modelId="{29E9D485-7604-463F-92A5-E70DAE815373}" type="pres">
      <dgm:prSet presAssocID="{0F117D70-5B9E-4453-88CA-AABBA0D01876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4368EE31-994B-4030-ABC3-D204D7ADF8C6}" type="presOf" srcId="{E96E5A13-80C8-4F24-A6CF-2596A8BD2483}" destId="{AD960553-2654-4B48-BBFC-D98F16F75983}" srcOrd="1" destOrd="0" presId="urn:microsoft.com/office/officeart/2005/8/layout/list1"/>
    <dgm:cxn modelId="{FA9B6E81-5746-4B4D-ACF3-496E21F9E5AB}" type="presOf" srcId="{0F117D70-5B9E-4453-88CA-AABBA0D01876}" destId="{B12EE8E8-E690-4237-8D60-43D4EBD3544C}" srcOrd="1" destOrd="0" presId="urn:microsoft.com/office/officeart/2005/8/layout/list1"/>
    <dgm:cxn modelId="{0789B189-1258-4E46-833B-100DA1D24896}" srcId="{248ECA33-490C-4799-BE06-D1101C10F586}" destId="{E96E5A13-80C8-4F24-A6CF-2596A8BD2483}" srcOrd="0" destOrd="0" parTransId="{F418060E-FEAC-45A5-8509-15B3FF0C673C}" sibTransId="{B5A529AC-83E1-43B9-B786-E8B716FCDDED}"/>
    <dgm:cxn modelId="{16FCAC96-7863-4062-9247-A0557D73FDE2}" type="presOf" srcId="{008D3315-5A25-4863-B7E2-23F9A09E4612}" destId="{423DE78C-DA47-4807-B1C6-C15372B200DD}" srcOrd="0" destOrd="0" presId="urn:microsoft.com/office/officeart/2005/8/layout/list1"/>
    <dgm:cxn modelId="{A8741EB8-F89B-405B-A491-3E3F95EA80E5}" srcId="{248ECA33-490C-4799-BE06-D1101C10F586}" destId="{008D3315-5A25-4863-B7E2-23F9A09E4612}" srcOrd="1" destOrd="0" parTransId="{1887A547-B92F-4B9A-AAA5-14166BAECB34}" sibTransId="{12576213-9EB2-4C37-A592-D949D1E0DE7F}"/>
    <dgm:cxn modelId="{27B029BF-F818-4CD7-81ED-A94CEFDA56FD}" type="presOf" srcId="{008D3315-5A25-4863-B7E2-23F9A09E4612}" destId="{B0DEDE61-DAAD-4300-950E-246DEDEB7EE3}" srcOrd="1" destOrd="0" presId="urn:microsoft.com/office/officeart/2005/8/layout/list1"/>
    <dgm:cxn modelId="{78CF48CE-EA37-4CB3-B285-3471C0453587}" type="presOf" srcId="{248ECA33-490C-4799-BE06-D1101C10F586}" destId="{E61EB17C-AAC1-4104-9660-31B98C6EC75F}" srcOrd="0" destOrd="0" presId="urn:microsoft.com/office/officeart/2005/8/layout/list1"/>
    <dgm:cxn modelId="{8A35D3DB-3EC1-47CC-A9EB-DAD871EC69BB}" type="presOf" srcId="{0F117D70-5B9E-4453-88CA-AABBA0D01876}" destId="{C0C1DF0A-0736-4D6D-B20D-63305ED3F6F1}" srcOrd="0" destOrd="0" presId="urn:microsoft.com/office/officeart/2005/8/layout/list1"/>
    <dgm:cxn modelId="{C604BBF2-FBBD-4FB5-9116-3FA67881558A}" srcId="{248ECA33-490C-4799-BE06-D1101C10F586}" destId="{0F117D70-5B9E-4453-88CA-AABBA0D01876}" srcOrd="2" destOrd="0" parTransId="{2C6993FD-9EE0-4DB8-9A40-76056109841E}" sibTransId="{1CDAB5FC-D6BF-4E4C-8222-DAB4AB329E6F}"/>
    <dgm:cxn modelId="{955E2BF8-6A6D-499F-811E-E81BAF6EE9C4}" type="presOf" srcId="{E96E5A13-80C8-4F24-A6CF-2596A8BD2483}" destId="{15326571-8010-4980-ACAD-89C5B459C78D}" srcOrd="0" destOrd="0" presId="urn:microsoft.com/office/officeart/2005/8/layout/list1"/>
    <dgm:cxn modelId="{ABAACDB1-AA44-4D9C-AC21-7CA6671CB70D}" type="presParOf" srcId="{E61EB17C-AAC1-4104-9660-31B98C6EC75F}" destId="{4BDFA116-7B52-4BC5-88A1-545E4DB2B94D}" srcOrd="0" destOrd="0" presId="urn:microsoft.com/office/officeart/2005/8/layout/list1"/>
    <dgm:cxn modelId="{D196F124-4486-4E9A-A8FE-AF64D61D1B06}" type="presParOf" srcId="{4BDFA116-7B52-4BC5-88A1-545E4DB2B94D}" destId="{15326571-8010-4980-ACAD-89C5B459C78D}" srcOrd="0" destOrd="0" presId="urn:microsoft.com/office/officeart/2005/8/layout/list1"/>
    <dgm:cxn modelId="{F05AD667-66EE-4B4B-96B1-8B78B048650A}" type="presParOf" srcId="{4BDFA116-7B52-4BC5-88A1-545E4DB2B94D}" destId="{AD960553-2654-4B48-BBFC-D98F16F75983}" srcOrd="1" destOrd="0" presId="urn:microsoft.com/office/officeart/2005/8/layout/list1"/>
    <dgm:cxn modelId="{F136AEA4-AEAD-4EFB-85B4-61365DC1CD35}" type="presParOf" srcId="{E61EB17C-AAC1-4104-9660-31B98C6EC75F}" destId="{37FB7194-947A-4F43-9A46-DF21934DFE4C}" srcOrd="1" destOrd="0" presId="urn:microsoft.com/office/officeart/2005/8/layout/list1"/>
    <dgm:cxn modelId="{18E32BEE-F07C-40E5-BDBE-1C2674F7D150}" type="presParOf" srcId="{E61EB17C-AAC1-4104-9660-31B98C6EC75F}" destId="{33941219-A5D1-451A-A329-1F5133A46168}" srcOrd="2" destOrd="0" presId="urn:microsoft.com/office/officeart/2005/8/layout/list1"/>
    <dgm:cxn modelId="{4BC64A3A-F487-48F2-975E-2D4337902AAE}" type="presParOf" srcId="{E61EB17C-AAC1-4104-9660-31B98C6EC75F}" destId="{B8577C11-C3BD-46C6-9C0E-40F32E90DB19}" srcOrd="3" destOrd="0" presId="urn:microsoft.com/office/officeart/2005/8/layout/list1"/>
    <dgm:cxn modelId="{90414C78-C552-4961-A4ED-59DFE395C500}" type="presParOf" srcId="{E61EB17C-AAC1-4104-9660-31B98C6EC75F}" destId="{6BFF61B9-3BE7-4E12-86C5-F01CC9A18A90}" srcOrd="4" destOrd="0" presId="urn:microsoft.com/office/officeart/2005/8/layout/list1"/>
    <dgm:cxn modelId="{0CED0B74-7046-4A2F-BD3F-3C3201EEB986}" type="presParOf" srcId="{6BFF61B9-3BE7-4E12-86C5-F01CC9A18A90}" destId="{423DE78C-DA47-4807-B1C6-C15372B200DD}" srcOrd="0" destOrd="0" presId="urn:microsoft.com/office/officeart/2005/8/layout/list1"/>
    <dgm:cxn modelId="{D653C07D-226A-49DB-9C5B-BFD8F35B0324}" type="presParOf" srcId="{6BFF61B9-3BE7-4E12-86C5-F01CC9A18A90}" destId="{B0DEDE61-DAAD-4300-950E-246DEDEB7EE3}" srcOrd="1" destOrd="0" presId="urn:microsoft.com/office/officeart/2005/8/layout/list1"/>
    <dgm:cxn modelId="{7838B6B5-8A6D-4780-A1AF-A75A50903848}" type="presParOf" srcId="{E61EB17C-AAC1-4104-9660-31B98C6EC75F}" destId="{693C9119-7DB8-4C3A-97F1-4694EB3DAE55}" srcOrd="5" destOrd="0" presId="urn:microsoft.com/office/officeart/2005/8/layout/list1"/>
    <dgm:cxn modelId="{CF990473-499C-4335-874B-C8C6D0837A38}" type="presParOf" srcId="{E61EB17C-AAC1-4104-9660-31B98C6EC75F}" destId="{984AF96E-6F18-40EA-B347-D6333D346F49}" srcOrd="6" destOrd="0" presId="urn:microsoft.com/office/officeart/2005/8/layout/list1"/>
    <dgm:cxn modelId="{A4C8DB5E-AA43-484E-8740-F108202D16E4}" type="presParOf" srcId="{E61EB17C-AAC1-4104-9660-31B98C6EC75F}" destId="{FAF8F339-D409-4E5B-B490-02A7B57D4419}" srcOrd="7" destOrd="0" presId="urn:microsoft.com/office/officeart/2005/8/layout/list1"/>
    <dgm:cxn modelId="{B37E6D2B-D115-44F0-BEA4-B697C11F4000}" type="presParOf" srcId="{E61EB17C-AAC1-4104-9660-31B98C6EC75F}" destId="{AADB6DD6-AAAD-4936-8BD8-C2F6AB017BE8}" srcOrd="8" destOrd="0" presId="urn:microsoft.com/office/officeart/2005/8/layout/list1"/>
    <dgm:cxn modelId="{B788ECDA-BE7E-4825-B8CA-819737E06EC7}" type="presParOf" srcId="{AADB6DD6-AAAD-4936-8BD8-C2F6AB017BE8}" destId="{C0C1DF0A-0736-4D6D-B20D-63305ED3F6F1}" srcOrd="0" destOrd="0" presId="urn:microsoft.com/office/officeart/2005/8/layout/list1"/>
    <dgm:cxn modelId="{B0233812-7C78-4847-8D15-4A381BDE3FDC}" type="presParOf" srcId="{AADB6DD6-AAAD-4936-8BD8-C2F6AB017BE8}" destId="{B12EE8E8-E690-4237-8D60-43D4EBD3544C}" srcOrd="1" destOrd="0" presId="urn:microsoft.com/office/officeart/2005/8/layout/list1"/>
    <dgm:cxn modelId="{263D1BB5-FE7E-4CEF-9752-4EF9B4B1D235}" type="presParOf" srcId="{E61EB17C-AAC1-4104-9660-31B98C6EC75F}" destId="{A09729C2-E6AD-4932-BB5E-9AD94F6A7E08}" srcOrd="9" destOrd="0" presId="urn:microsoft.com/office/officeart/2005/8/layout/list1"/>
    <dgm:cxn modelId="{6AA27751-88B8-4413-A23C-5734A81D201C}" type="presParOf" srcId="{E61EB17C-AAC1-4104-9660-31B98C6EC75F}" destId="{29E9D485-7604-463F-92A5-E70DAE815373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48ECA33-490C-4799-BE06-D1101C10F586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E96E5A13-80C8-4F24-A6CF-2596A8BD2483}">
      <dgm:prSet phldrT="[Текст]" custT="1"/>
      <dgm:spPr/>
      <dgm:t>
        <a:bodyPr/>
        <a:lstStyle/>
        <a:p>
          <a:r>
            <a:rPr lang="ru-RU" sz="2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Эмоциональная</a:t>
          </a:r>
          <a:r>
            <a:rPr lang="ru-RU" sz="2800" baseline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окраска</a:t>
          </a:r>
          <a:endParaRPr lang="ru-RU" sz="28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18060E-FEAC-45A5-8509-15B3FF0C673C}" type="parTrans" cxnId="{0789B189-1258-4E46-833B-100DA1D24896}">
      <dgm:prSet/>
      <dgm:spPr/>
      <dgm:t>
        <a:bodyPr/>
        <a:lstStyle/>
        <a:p>
          <a:endParaRPr lang="ru-RU"/>
        </a:p>
      </dgm:t>
    </dgm:pt>
    <dgm:pt modelId="{B5A529AC-83E1-43B9-B786-E8B716FCDDED}" type="sibTrans" cxnId="{0789B189-1258-4E46-833B-100DA1D24896}">
      <dgm:prSet/>
      <dgm:spPr/>
      <dgm:t>
        <a:bodyPr/>
        <a:lstStyle/>
        <a:p>
          <a:endParaRPr lang="ru-RU"/>
        </a:p>
      </dgm:t>
    </dgm:pt>
    <dgm:pt modelId="{008D3315-5A25-4863-B7E2-23F9A09E4612}">
      <dgm:prSet phldrT="[Текст]" custT="1"/>
      <dgm:spPr/>
      <dgm:t>
        <a:bodyPr/>
        <a:lstStyle/>
        <a:p>
          <a:r>
            <a:rPr lang="ru-RU" sz="2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Прозрачность отчетности для спонсоров </a:t>
          </a:r>
        </a:p>
      </dgm:t>
    </dgm:pt>
    <dgm:pt modelId="{1887A547-B92F-4B9A-AAA5-14166BAECB34}" type="parTrans" cxnId="{A8741EB8-F89B-405B-A491-3E3F95EA80E5}">
      <dgm:prSet/>
      <dgm:spPr/>
      <dgm:t>
        <a:bodyPr/>
        <a:lstStyle/>
        <a:p>
          <a:endParaRPr lang="ru-RU"/>
        </a:p>
      </dgm:t>
    </dgm:pt>
    <dgm:pt modelId="{12576213-9EB2-4C37-A592-D949D1E0DE7F}" type="sibTrans" cxnId="{A8741EB8-F89B-405B-A491-3E3F95EA80E5}">
      <dgm:prSet/>
      <dgm:spPr/>
      <dgm:t>
        <a:bodyPr/>
        <a:lstStyle/>
        <a:p>
          <a:endParaRPr lang="ru-RU"/>
        </a:p>
      </dgm:t>
    </dgm:pt>
    <dgm:pt modelId="{0F117D70-5B9E-4453-88CA-AABBA0D01876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2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Нестандартные  форматы презентации  проекта  </a:t>
          </a:r>
        </a:p>
      </dgm:t>
    </dgm:pt>
    <dgm:pt modelId="{2C6993FD-9EE0-4DB8-9A40-76056109841E}" type="parTrans" cxnId="{C604BBF2-FBBD-4FB5-9116-3FA67881558A}">
      <dgm:prSet/>
      <dgm:spPr/>
      <dgm:t>
        <a:bodyPr/>
        <a:lstStyle/>
        <a:p>
          <a:endParaRPr lang="ru-RU"/>
        </a:p>
      </dgm:t>
    </dgm:pt>
    <dgm:pt modelId="{1CDAB5FC-D6BF-4E4C-8222-DAB4AB329E6F}" type="sibTrans" cxnId="{C604BBF2-FBBD-4FB5-9116-3FA67881558A}">
      <dgm:prSet/>
      <dgm:spPr/>
      <dgm:t>
        <a:bodyPr/>
        <a:lstStyle/>
        <a:p>
          <a:endParaRPr lang="ru-RU"/>
        </a:p>
      </dgm:t>
    </dgm:pt>
    <dgm:pt modelId="{E61EB17C-AAC1-4104-9660-31B98C6EC75F}" type="pres">
      <dgm:prSet presAssocID="{248ECA33-490C-4799-BE06-D1101C10F586}" presName="linear" presStyleCnt="0">
        <dgm:presLayoutVars>
          <dgm:dir/>
          <dgm:animLvl val="lvl"/>
          <dgm:resizeHandles val="exact"/>
        </dgm:presLayoutVars>
      </dgm:prSet>
      <dgm:spPr/>
    </dgm:pt>
    <dgm:pt modelId="{4BDFA116-7B52-4BC5-88A1-545E4DB2B94D}" type="pres">
      <dgm:prSet presAssocID="{E96E5A13-80C8-4F24-A6CF-2596A8BD2483}" presName="parentLin" presStyleCnt="0"/>
      <dgm:spPr/>
    </dgm:pt>
    <dgm:pt modelId="{15326571-8010-4980-ACAD-89C5B459C78D}" type="pres">
      <dgm:prSet presAssocID="{E96E5A13-80C8-4F24-A6CF-2596A8BD2483}" presName="parentLeftMargin" presStyleLbl="node1" presStyleIdx="0" presStyleCnt="3"/>
      <dgm:spPr/>
    </dgm:pt>
    <dgm:pt modelId="{AD960553-2654-4B48-BBFC-D98F16F75983}" type="pres">
      <dgm:prSet presAssocID="{E96E5A13-80C8-4F24-A6CF-2596A8BD2483}" presName="parentText" presStyleLbl="node1" presStyleIdx="0" presStyleCnt="3" custScaleX="127379" custScaleY="311921" custLinFactNeighborX="34261" custLinFactNeighborY="-4629">
        <dgm:presLayoutVars>
          <dgm:chMax val="0"/>
          <dgm:bulletEnabled val="1"/>
        </dgm:presLayoutVars>
      </dgm:prSet>
      <dgm:spPr/>
    </dgm:pt>
    <dgm:pt modelId="{37FB7194-947A-4F43-9A46-DF21934DFE4C}" type="pres">
      <dgm:prSet presAssocID="{E96E5A13-80C8-4F24-A6CF-2596A8BD2483}" presName="negativeSpace" presStyleCnt="0"/>
      <dgm:spPr/>
    </dgm:pt>
    <dgm:pt modelId="{33941219-A5D1-451A-A329-1F5133A46168}" type="pres">
      <dgm:prSet presAssocID="{E96E5A13-80C8-4F24-A6CF-2596A8BD2483}" presName="childText" presStyleLbl="conFgAcc1" presStyleIdx="0" presStyleCnt="3" custLinFactNeighborX="23827" custLinFactNeighborY="-81592">
        <dgm:presLayoutVars>
          <dgm:bulletEnabled val="1"/>
        </dgm:presLayoutVars>
      </dgm:prSet>
      <dgm:spPr/>
    </dgm:pt>
    <dgm:pt modelId="{B8577C11-C3BD-46C6-9C0E-40F32E90DB19}" type="pres">
      <dgm:prSet presAssocID="{B5A529AC-83E1-43B9-B786-E8B716FCDDED}" presName="spaceBetweenRectangles" presStyleCnt="0"/>
      <dgm:spPr/>
    </dgm:pt>
    <dgm:pt modelId="{6BFF61B9-3BE7-4E12-86C5-F01CC9A18A90}" type="pres">
      <dgm:prSet presAssocID="{008D3315-5A25-4863-B7E2-23F9A09E4612}" presName="parentLin" presStyleCnt="0"/>
      <dgm:spPr/>
    </dgm:pt>
    <dgm:pt modelId="{423DE78C-DA47-4807-B1C6-C15372B200DD}" type="pres">
      <dgm:prSet presAssocID="{008D3315-5A25-4863-B7E2-23F9A09E4612}" presName="parentLeftMargin" presStyleLbl="node1" presStyleIdx="0" presStyleCnt="3"/>
      <dgm:spPr/>
    </dgm:pt>
    <dgm:pt modelId="{B0DEDE61-DAAD-4300-950E-246DEDEB7EE3}" type="pres">
      <dgm:prSet presAssocID="{008D3315-5A25-4863-B7E2-23F9A09E4612}" presName="parentText" presStyleLbl="node1" presStyleIdx="1" presStyleCnt="3" custScaleX="125672" custScaleY="295774" custLinFactNeighborX="40310" custLinFactNeighborY="1062">
        <dgm:presLayoutVars>
          <dgm:chMax val="0"/>
          <dgm:bulletEnabled val="1"/>
        </dgm:presLayoutVars>
      </dgm:prSet>
      <dgm:spPr/>
    </dgm:pt>
    <dgm:pt modelId="{693C9119-7DB8-4C3A-97F1-4694EB3DAE55}" type="pres">
      <dgm:prSet presAssocID="{008D3315-5A25-4863-B7E2-23F9A09E4612}" presName="negativeSpace" presStyleCnt="0"/>
      <dgm:spPr/>
    </dgm:pt>
    <dgm:pt modelId="{984AF96E-6F18-40EA-B347-D6333D346F49}" type="pres">
      <dgm:prSet presAssocID="{008D3315-5A25-4863-B7E2-23F9A09E4612}" presName="childText" presStyleLbl="conFgAcc1" presStyleIdx="1" presStyleCnt="3">
        <dgm:presLayoutVars>
          <dgm:bulletEnabled val="1"/>
        </dgm:presLayoutVars>
      </dgm:prSet>
      <dgm:spPr/>
    </dgm:pt>
    <dgm:pt modelId="{FAF8F339-D409-4E5B-B490-02A7B57D4419}" type="pres">
      <dgm:prSet presAssocID="{12576213-9EB2-4C37-A592-D949D1E0DE7F}" presName="spaceBetweenRectangles" presStyleCnt="0"/>
      <dgm:spPr/>
    </dgm:pt>
    <dgm:pt modelId="{AADB6DD6-AAAD-4936-8BD8-C2F6AB017BE8}" type="pres">
      <dgm:prSet presAssocID="{0F117D70-5B9E-4453-88CA-AABBA0D01876}" presName="parentLin" presStyleCnt="0"/>
      <dgm:spPr/>
    </dgm:pt>
    <dgm:pt modelId="{C0C1DF0A-0736-4D6D-B20D-63305ED3F6F1}" type="pres">
      <dgm:prSet presAssocID="{0F117D70-5B9E-4453-88CA-AABBA0D01876}" presName="parentLeftMargin" presStyleLbl="node1" presStyleIdx="1" presStyleCnt="3"/>
      <dgm:spPr/>
    </dgm:pt>
    <dgm:pt modelId="{B12EE8E8-E690-4237-8D60-43D4EBD3544C}" type="pres">
      <dgm:prSet presAssocID="{0F117D70-5B9E-4453-88CA-AABBA0D01876}" presName="parentText" presStyleLbl="node1" presStyleIdx="2" presStyleCnt="3" custScaleX="119524" custScaleY="278679" custLinFactX="823" custLinFactNeighborX="100000" custLinFactNeighborY="0">
        <dgm:presLayoutVars>
          <dgm:chMax val="0"/>
          <dgm:bulletEnabled val="1"/>
        </dgm:presLayoutVars>
      </dgm:prSet>
      <dgm:spPr/>
    </dgm:pt>
    <dgm:pt modelId="{A09729C2-E6AD-4932-BB5E-9AD94F6A7E08}" type="pres">
      <dgm:prSet presAssocID="{0F117D70-5B9E-4453-88CA-AABBA0D01876}" presName="negativeSpace" presStyleCnt="0"/>
      <dgm:spPr/>
    </dgm:pt>
    <dgm:pt modelId="{29E9D485-7604-463F-92A5-E70DAE815373}" type="pres">
      <dgm:prSet presAssocID="{0F117D70-5B9E-4453-88CA-AABBA0D01876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4368EE31-994B-4030-ABC3-D204D7ADF8C6}" type="presOf" srcId="{E96E5A13-80C8-4F24-A6CF-2596A8BD2483}" destId="{AD960553-2654-4B48-BBFC-D98F16F75983}" srcOrd="1" destOrd="0" presId="urn:microsoft.com/office/officeart/2005/8/layout/list1"/>
    <dgm:cxn modelId="{FA9B6E81-5746-4B4D-ACF3-496E21F9E5AB}" type="presOf" srcId="{0F117D70-5B9E-4453-88CA-AABBA0D01876}" destId="{B12EE8E8-E690-4237-8D60-43D4EBD3544C}" srcOrd="1" destOrd="0" presId="urn:microsoft.com/office/officeart/2005/8/layout/list1"/>
    <dgm:cxn modelId="{0789B189-1258-4E46-833B-100DA1D24896}" srcId="{248ECA33-490C-4799-BE06-D1101C10F586}" destId="{E96E5A13-80C8-4F24-A6CF-2596A8BD2483}" srcOrd="0" destOrd="0" parTransId="{F418060E-FEAC-45A5-8509-15B3FF0C673C}" sibTransId="{B5A529AC-83E1-43B9-B786-E8B716FCDDED}"/>
    <dgm:cxn modelId="{16FCAC96-7863-4062-9247-A0557D73FDE2}" type="presOf" srcId="{008D3315-5A25-4863-B7E2-23F9A09E4612}" destId="{423DE78C-DA47-4807-B1C6-C15372B200DD}" srcOrd="0" destOrd="0" presId="urn:microsoft.com/office/officeart/2005/8/layout/list1"/>
    <dgm:cxn modelId="{A8741EB8-F89B-405B-A491-3E3F95EA80E5}" srcId="{248ECA33-490C-4799-BE06-D1101C10F586}" destId="{008D3315-5A25-4863-B7E2-23F9A09E4612}" srcOrd="1" destOrd="0" parTransId="{1887A547-B92F-4B9A-AAA5-14166BAECB34}" sibTransId="{12576213-9EB2-4C37-A592-D949D1E0DE7F}"/>
    <dgm:cxn modelId="{27B029BF-F818-4CD7-81ED-A94CEFDA56FD}" type="presOf" srcId="{008D3315-5A25-4863-B7E2-23F9A09E4612}" destId="{B0DEDE61-DAAD-4300-950E-246DEDEB7EE3}" srcOrd="1" destOrd="0" presId="urn:microsoft.com/office/officeart/2005/8/layout/list1"/>
    <dgm:cxn modelId="{78CF48CE-EA37-4CB3-B285-3471C0453587}" type="presOf" srcId="{248ECA33-490C-4799-BE06-D1101C10F586}" destId="{E61EB17C-AAC1-4104-9660-31B98C6EC75F}" srcOrd="0" destOrd="0" presId="urn:microsoft.com/office/officeart/2005/8/layout/list1"/>
    <dgm:cxn modelId="{8A35D3DB-3EC1-47CC-A9EB-DAD871EC69BB}" type="presOf" srcId="{0F117D70-5B9E-4453-88CA-AABBA0D01876}" destId="{C0C1DF0A-0736-4D6D-B20D-63305ED3F6F1}" srcOrd="0" destOrd="0" presId="urn:microsoft.com/office/officeart/2005/8/layout/list1"/>
    <dgm:cxn modelId="{C604BBF2-FBBD-4FB5-9116-3FA67881558A}" srcId="{248ECA33-490C-4799-BE06-D1101C10F586}" destId="{0F117D70-5B9E-4453-88CA-AABBA0D01876}" srcOrd="2" destOrd="0" parTransId="{2C6993FD-9EE0-4DB8-9A40-76056109841E}" sibTransId="{1CDAB5FC-D6BF-4E4C-8222-DAB4AB329E6F}"/>
    <dgm:cxn modelId="{955E2BF8-6A6D-499F-811E-E81BAF6EE9C4}" type="presOf" srcId="{E96E5A13-80C8-4F24-A6CF-2596A8BD2483}" destId="{15326571-8010-4980-ACAD-89C5B459C78D}" srcOrd="0" destOrd="0" presId="urn:microsoft.com/office/officeart/2005/8/layout/list1"/>
    <dgm:cxn modelId="{ABAACDB1-AA44-4D9C-AC21-7CA6671CB70D}" type="presParOf" srcId="{E61EB17C-AAC1-4104-9660-31B98C6EC75F}" destId="{4BDFA116-7B52-4BC5-88A1-545E4DB2B94D}" srcOrd="0" destOrd="0" presId="urn:microsoft.com/office/officeart/2005/8/layout/list1"/>
    <dgm:cxn modelId="{D196F124-4486-4E9A-A8FE-AF64D61D1B06}" type="presParOf" srcId="{4BDFA116-7B52-4BC5-88A1-545E4DB2B94D}" destId="{15326571-8010-4980-ACAD-89C5B459C78D}" srcOrd="0" destOrd="0" presId="urn:microsoft.com/office/officeart/2005/8/layout/list1"/>
    <dgm:cxn modelId="{F05AD667-66EE-4B4B-96B1-8B78B048650A}" type="presParOf" srcId="{4BDFA116-7B52-4BC5-88A1-545E4DB2B94D}" destId="{AD960553-2654-4B48-BBFC-D98F16F75983}" srcOrd="1" destOrd="0" presId="urn:microsoft.com/office/officeart/2005/8/layout/list1"/>
    <dgm:cxn modelId="{F136AEA4-AEAD-4EFB-85B4-61365DC1CD35}" type="presParOf" srcId="{E61EB17C-AAC1-4104-9660-31B98C6EC75F}" destId="{37FB7194-947A-4F43-9A46-DF21934DFE4C}" srcOrd="1" destOrd="0" presId="urn:microsoft.com/office/officeart/2005/8/layout/list1"/>
    <dgm:cxn modelId="{18E32BEE-F07C-40E5-BDBE-1C2674F7D150}" type="presParOf" srcId="{E61EB17C-AAC1-4104-9660-31B98C6EC75F}" destId="{33941219-A5D1-451A-A329-1F5133A46168}" srcOrd="2" destOrd="0" presId="urn:microsoft.com/office/officeart/2005/8/layout/list1"/>
    <dgm:cxn modelId="{4BC64A3A-F487-48F2-975E-2D4337902AAE}" type="presParOf" srcId="{E61EB17C-AAC1-4104-9660-31B98C6EC75F}" destId="{B8577C11-C3BD-46C6-9C0E-40F32E90DB19}" srcOrd="3" destOrd="0" presId="urn:microsoft.com/office/officeart/2005/8/layout/list1"/>
    <dgm:cxn modelId="{90414C78-C552-4961-A4ED-59DFE395C500}" type="presParOf" srcId="{E61EB17C-AAC1-4104-9660-31B98C6EC75F}" destId="{6BFF61B9-3BE7-4E12-86C5-F01CC9A18A90}" srcOrd="4" destOrd="0" presId="urn:microsoft.com/office/officeart/2005/8/layout/list1"/>
    <dgm:cxn modelId="{0CED0B74-7046-4A2F-BD3F-3C3201EEB986}" type="presParOf" srcId="{6BFF61B9-3BE7-4E12-86C5-F01CC9A18A90}" destId="{423DE78C-DA47-4807-B1C6-C15372B200DD}" srcOrd="0" destOrd="0" presId="urn:microsoft.com/office/officeart/2005/8/layout/list1"/>
    <dgm:cxn modelId="{D653C07D-226A-49DB-9C5B-BFD8F35B0324}" type="presParOf" srcId="{6BFF61B9-3BE7-4E12-86C5-F01CC9A18A90}" destId="{B0DEDE61-DAAD-4300-950E-246DEDEB7EE3}" srcOrd="1" destOrd="0" presId="urn:microsoft.com/office/officeart/2005/8/layout/list1"/>
    <dgm:cxn modelId="{7838B6B5-8A6D-4780-A1AF-A75A50903848}" type="presParOf" srcId="{E61EB17C-AAC1-4104-9660-31B98C6EC75F}" destId="{693C9119-7DB8-4C3A-97F1-4694EB3DAE55}" srcOrd="5" destOrd="0" presId="urn:microsoft.com/office/officeart/2005/8/layout/list1"/>
    <dgm:cxn modelId="{CF990473-499C-4335-874B-C8C6D0837A38}" type="presParOf" srcId="{E61EB17C-AAC1-4104-9660-31B98C6EC75F}" destId="{984AF96E-6F18-40EA-B347-D6333D346F49}" srcOrd="6" destOrd="0" presId="urn:microsoft.com/office/officeart/2005/8/layout/list1"/>
    <dgm:cxn modelId="{A4C8DB5E-AA43-484E-8740-F108202D16E4}" type="presParOf" srcId="{E61EB17C-AAC1-4104-9660-31B98C6EC75F}" destId="{FAF8F339-D409-4E5B-B490-02A7B57D4419}" srcOrd="7" destOrd="0" presId="urn:microsoft.com/office/officeart/2005/8/layout/list1"/>
    <dgm:cxn modelId="{B37E6D2B-D115-44F0-BEA4-B697C11F4000}" type="presParOf" srcId="{E61EB17C-AAC1-4104-9660-31B98C6EC75F}" destId="{AADB6DD6-AAAD-4936-8BD8-C2F6AB017BE8}" srcOrd="8" destOrd="0" presId="urn:microsoft.com/office/officeart/2005/8/layout/list1"/>
    <dgm:cxn modelId="{B788ECDA-BE7E-4825-B8CA-819737E06EC7}" type="presParOf" srcId="{AADB6DD6-AAAD-4936-8BD8-C2F6AB017BE8}" destId="{C0C1DF0A-0736-4D6D-B20D-63305ED3F6F1}" srcOrd="0" destOrd="0" presId="urn:microsoft.com/office/officeart/2005/8/layout/list1"/>
    <dgm:cxn modelId="{B0233812-7C78-4847-8D15-4A381BDE3FDC}" type="presParOf" srcId="{AADB6DD6-AAAD-4936-8BD8-C2F6AB017BE8}" destId="{B12EE8E8-E690-4237-8D60-43D4EBD3544C}" srcOrd="1" destOrd="0" presId="urn:microsoft.com/office/officeart/2005/8/layout/list1"/>
    <dgm:cxn modelId="{263D1BB5-FE7E-4CEF-9752-4EF9B4B1D235}" type="presParOf" srcId="{E61EB17C-AAC1-4104-9660-31B98C6EC75F}" destId="{A09729C2-E6AD-4932-BB5E-9AD94F6A7E08}" srcOrd="9" destOrd="0" presId="urn:microsoft.com/office/officeart/2005/8/layout/list1"/>
    <dgm:cxn modelId="{6AA27751-88B8-4413-A23C-5734A81D201C}" type="presParOf" srcId="{E61EB17C-AAC1-4104-9660-31B98C6EC75F}" destId="{29E9D485-7604-463F-92A5-E70DAE815373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941219-A5D1-451A-A329-1F5133A46168}">
      <dsp:nvSpPr>
        <dsp:cNvPr id="0" name=""/>
        <dsp:cNvSpPr/>
      </dsp:nvSpPr>
      <dsp:spPr>
        <a:xfrm>
          <a:off x="0" y="613692"/>
          <a:ext cx="4886017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960553-2654-4B48-BBFC-D98F16F75983}">
      <dsp:nvSpPr>
        <dsp:cNvPr id="0" name=""/>
        <dsp:cNvSpPr/>
      </dsp:nvSpPr>
      <dsp:spPr>
        <a:xfrm>
          <a:off x="244300" y="37451"/>
          <a:ext cx="3420211" cy="1003680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276" tIns="0" rIns="129276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Ценность проекта</a:t>
          </a:r>
        </a:p>
      </dsp:txBody>
      <dsp:txXfrm>
        <a:off x="293296" y="86447"/>
        <a:ext cx="3322219" cy="905688"/>
      </dsp:txXfrm>
    </dsp:sp>
    <dsp:sp modelId="{984AF96E-6F18-40EA-B347-D6333D346F49}">
      <dsp:nvSpPr>
        <dsp:cNvPr id="0" name=""/>
        <dsp:cNvSpPr/>
      </dsp:nvSpPr>
      <dsp:spPr>
        <a:xfrm>
          <a:off x="0" y="2081532"/>
          <a:ext cx="4886017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DEDE61-DAAD-4300-950E-246DEDEB7EE3}">
      <dsp:nvSpPr>
        <dsp:cNvPr id="0" name=""/>
        <dsp:cNvSpPr/>
      </dsp:nvSpPr>
      <dsp:spPr>
        <a:xfrm>
          <a:off x="244300" y="1579692"/>
          <a:ext cx="3420211" cy="1003680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276" tIns="0" rIns="129276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Визуализация</a:t>
          </a:r>
          <a:r>
            <a:rPr lang="ru-RU" sz="320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sp:txBody>
      <dsp:txXfrm>
        <a:off x="293296" y="1628688"/>
        <a:ext cx="3322219" cy="905688"/>
      </dsp:txXfrm>
    </dsp:sp>
    <dsp:sp modelId="{29E9D485-7604-463F-92A5-E70DAE815373}">
      <dsp:nvSpPr>
        <dsp:cNvPr id="0" name=""/>
        <dsp:cNvSpPr/>
      </dsp:nvSpPr>
      <dsp:spPr>
        <a:xfrm>
          <a:off x="0" y="3623772"/>
          <a:ext cx="4886017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2EE8E8-E690-4237-8D60-43D4EBD3544C}">
      <dsp:nvSpPr>
        <dsp:cNvPr id="0" name=""/>
        <dsp:cNvSpPr/>
      </dsp:nvSpPr>
      <dsp:spPr>
        <a:xfrm>
          <a:off x="244300" y="3121931"/>
          <a:ext cx="3420211" cy="1003680"/>
        </a:xfrm>
        <a:prstGeom prst="roundRect">
          <a:avLst/>
        </a:prstGeom>
        <a:solidFill>
          <a:schemeClr val="tx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276" tIns="0" rIns="129276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«Упаковка проекта»</a:t>
          </a:r>
        </a:p>
      </dsp:txBody>
      <dsp:txXfrm>
        <a:off x="293296" y="3170927"/>
        <a:ext cx="3322219" cy="9056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941219-A5D1-451A-A329-1F5133A46168}">
      <dsp:nvSpPr>
        <dsp:cNvPr id="0" name=""/>
        <dsp:cNvSpPr/>
      </dsp:nvSpPr>
      <dsp:spPr>
        <a:xfrm>
          <a:off x="0" y="1153352"/>
          <a:ext cx="5676592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960553-2654-4B48-BBFC-D98F16F75983}">
      <dsp:nvSpPr>
        <dsp:cNvPr id="0" name=""/>
        <dsp:cNvSpPr/>
      </dsp:nvSpPr>
      <dsp:spPr>
        <a:xfrm>
          <a:off x="380700" y="113438"/>
          <a:ext cx="5056607" cy="128910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0193" tIns="0" rIns="150193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Эмоциональная</a:t>
          </a:r>
          <a:r>
            <a:rPr lang="ru-RU" sz="2800" kern="1200" baseline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окраска</a:t>
          </a:r>
          <a:endParaRPr lang="ru-RU" sz="28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3629" y="176367"/>
        <a:ext cx="4930749" cy="1163249"/>
      </dsp:txXfrm>
    </dsp:sp>
    <dsp:sp modelId="{984AF96E-6F18-40EA-B347-D6333D346F49}">
      <dsp:nvSpPr>
        <dsp:cNvPr id="0" name=""/>
        <dsp:cNvSpPr/>
      </dsp:nvSpPr>
      <dsp:spPr>
        <a:xfrm>
          <a:off x="0" y="2659170"/>
          <a:ext cx="5676592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DEDE61-DAAD-4300-950E-246DEDEB7EE3}">
      <dsp:nvSpPr>
        <dsp:cNvPr id="0" name=""/>
        <dsp:cNvSpPr/>
      </dsp:nvSpPr>
      <dsp:spPr>
        <a:xfrm>
          <a:off x="397852" y="1647824"/>
          <a:ext cx="4988844" cy="1222374"/>
        </a:xfrm>
        <a:prstGeom prst="roundRect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0193" tIns="0" rIns="150193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Прозрачность отчетности для спонсоров </a:t>
          </a:r>
        </a:p>
      </dsp:txBody>
      <dsp:txXfrm>
        <a:off x="457523" y="1707495"/>
        <a:ext cx="4869502" cy="1103032"/>
      </dsp:txXfrm>
    </dsp:sp>
    <dsp:sp modelId="{29E9D485-7604-463F-92A5-E70DAE815373}">
      <dsp:nvSpPr>
        <dsp:cNvPr id="0" name=""/>
        <dsp:cNvSpPr/>
      </dsp:nvSpPr>
      <dsp:spPr>
        <a:xfrm>
          <a:off x="0" y="4032655"/>
          <a:ext cx="5676592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2EE8E8-E690-4237-8D60-43D4EBD3544C}">
      <dsp:nvSpPr>
        <dsp:cNvPr id="0" name=""/>
        <dsp:cNvSpPr/>
      </dsp:nvSpPr>
      <dsp:spPr>
        <a:xfrm>
          <a:off x="599775" y="3087570"/>
          <a:ext cx="4744784" cy="1151724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0193" tIns="0" rIns="150193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Нестандартные  форматы презентации  проекта  </a:t>
          </a:r>
        </a:p>
      </dsp:txBody>
      <dsp:txXfrm>
        <a:off x="655998" y="3143793"/>
        <a:ext cx="4632338" cy="10392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8855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6904765ebb_0_41:notes"/>
          <p:cNvSpPr txBox="1">
            <a:spLocks noGrp="1"/>
          </p:cNvSpPr>
          <p:nvPr>
            <p:ph type="body" idx="1"/>
          </p:nvPr>
        </p:nvSpPr>
        <p:spPr>
          <a:xfrm>
            <a:off x="822960" y="6949440"/>
            <a:ext cx="6583800" cy="6583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g36904765ebb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6904765eb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6904765ebb_0_0:notes"/>
          <p:cNvSpPr txBox="1">
            <a:spLocks noGrp="1"/>
          </p:cNvSpPr>
          <p:nvPr>
            <p:ph type="body" idx="1"/>
          </p:nvPr>
        </p:nvSpPr>
        <p:spPr>
          <a:xfrm>
            <a:off x="822325" y="6950075"/>
            <a:ext cx="6585000" cy="658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g36904765ebb_0_0:notes"/>
          <p:cNvSpPr txBox="1">
            <a:spLocks noGrp="1"/>
          </p:cNvSpPr>
          <p:nvPr>
            <p:ph type="sldNum" idx="12"/>
          </p:nvPr>
        </p:nvSpPr>
        <p:spPr>
          <a:xfrm>
            <a:off x="4660900" y="13896975"/>
            <a:ext cx="3567000" cy="730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6904765ebb_0_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" name="Google Shape;104;g36904765ebb_0_197:notes"/>
          <p:cNvSpPr txBox="1">
            <a:spLocks noGrp="1"/>
          </p:cNvSpPr>
          <p:nvPr>
            <p:ph type="body" idx="1"/>
          </p:nvPr>
        </p:nvSpPr>
        <p:spPr>
          <a:xfrm>
            <a:off x="822325" y="6950075"/>
            <a:ext cx="6585000" cy="65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g36904765ebb_0_197:notes"/>
          <p:cNvSpPr txBox="1">
            <a:spLocks noGrp="1"/>
          </p:cNvSpPr>
          <p:nvPr>
            <p:ph type="sldNum" idx="12"/>
          </p:nvPr>
        </p:nvSpPr>
        <p:spPr>
          <a:xfrm>
            <a:off x="4660900" y="13896975"/>
            <a:ext cx="3567000" cy="7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Times New Roman" panose="02020603050405020304" pitchFamily="18" charset="0"/>
              </a:rPr>
              <a:t>8</a:t>
            </a:fld>
            <a:endParaRPr 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Times New Roman" panose="02020603050405020304" pitchFamily="18" charset="0"/>
              </a:rPr>
              <a:t>9</a:t>
            </a:fld>
            <a:endParaRPr 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Times New Roman" panose="02020603050405020304" pitchFamily="18" charset="0"/>
              </a:rPr>
              <a:t>10</a:t>
            </a:fld>
            <a:endParaRPr 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Times New Roman" panose="02020603050405020304" pitchFamily="18" charset="0"/>
              </a:rPr>
              <a:t>11</a:t>
            </a:fld>
            <a:endParaRPr 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Times New Roman" panose="02020603050405020304" pitchFamily="18" charset="0"/>
              </a:rPr>
              <a:t>12</a:t>
            </a:fld>
            <a:endParaRPr 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Times New Roman" panose="02020603050405020304" pitchFamily="18" charset="0"/>
              </a:rPr>
              <a:t>13</a:t>
            </a:fld>
            <a:endParaRPr 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Times New Roman" panose="02020603050405020304" pitchFamily="18" charset="0"/>
              </a:rPr>
              <a:t>14</a:t>
            </a:fld>
            <a:endParaRPr 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3702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Times New Roman" panose="02020603050405020304" pitchFamily="18" charset="0"/>
              </a:rPr>
              <a:t>15</a:t>
            </a:fld>
            <a:endParaRPr 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Times New Roman" panose="02020603050405020304" pitchFamily="18" charset="0"/>
              </a:rPr>
              <a:t>18</a:t>
            </a:fld>
            <a:endParaRPr 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Титульный слайд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6904765ebb_0_123"/>
          <p:cNvSpPr txBox="1">
            <a:spLocks noGrp="1"/>
          </p:cNvSpPr>
          <p:nvPr>
            <p:ph type="ctrTitle"/>
          </p:nvPr>
        </p:nvSpPr>
        <p:spPr>
          <a:xfrm>
            <a:off x="1828800" y="1346836"/>
            <a:ext cx="10972800" cy="28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00" tIns="54850" rIns="109700" bIns="5485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Calibri"/>
              <a:buChar char="●"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53" name="Google Shape;53;g36904765ebb_0_123"/>
          <p:cNvSpPr txBox="1">
            <a:spLocks noGrp="1"/>
          </p:cNvSpPr>
          <p:nvPr>
            <p:ph type="subTitle" idx="1"/>
          </p:nvPr>
        </p:nvSpPr>
        <p:spPr>
          <a:xfrm>
            <a:off x="1828800" y="4322446"/>
            <a:ext cx="10972800" cy="19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00" tIns="54850" rIns="109700" bIns="5485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/>
            </a:lvl1pPr>
            <a:lvl2pPr lvl="1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/>
            </a:lvl3pPr>
            <a:lvl4pPr lvl="3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4pPr>
            <a:lvl5pPr lvl="4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5pPr>
            <a:lvl6pPr lvl="5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7pPr>
            <a:lvl8pPr lvl="7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8pPr>
            <a:lvl9pPr lvl="8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9pPr>
          </a:lstStyle>
          <a:p>
            <a:endParaRPr/>
          </a:p>
        </p:txBody>
      </p:sp>
      <p:sp>
        <p:nvSpPr>
          <p:cNvPr id="54" name="Google Shape;54;g36904765ebb_0_123"/>
          <p:cNvSpPr txBox="1">
            <a:spLocks noGrp="1"/>
          </p:cNvSpPr>
          <p:nvPr>
            <p:ph type="dt" idx="10"/>
          </p:nvPr>
        </p:nvSpPr>
        <p:spPr>
          <a:xfrm>
            <a:off x="1005840" y="7627620"/>
            <a:ext cx="3291900" cy="4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00" tIns="54850" rIns="109700" bIns="54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 algn="l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l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l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l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l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l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l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l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55" name="Google Shape;55;g36904765ebb_0_123"/>
          <p:cNvSpPr txBox="1">
            <a:spLocks noGrp="1"/>
          </p:cNvSpPr>
          <p:nvPr>
            <p:ph type="ftr" idx="11"/>
          </p:nvPr>
        </p:nvSpPr>
        <p:spPr>
          <a:xfrm>
            <a:off x="4846320" y="7627620"/>
            <a:ext cx="4937700" cy="4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00" tIns="54850" rIns="109700" bIns="54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 algn="l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l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l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l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l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l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l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l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56" name="Google Shape;56;g36904765ebb_0_123"/>
          <p:cNvSpPr txBox="1">
            <a:spLocks noGrp="1"/>
          </p:cNvSpPr>
          <p:nvPr>
            <p:ph type="sldNum" idx="12"/>
          </p:nvPr>
        </p:nvSpPr>
        <p:spPr>
          <a:xfrm>
            <a:off x="10332720" y="7627620"/>
            <a:ext cx="3291900" cy="4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00" tIns="54850" rIns="109700" bIns="54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700"/>
            </a:lvl1pPr>
            <a:lvl2pPr marL="0" lvl="1" indent="0" algn="r">
              <a:spcBef>
                <a:spcPts val="0"/>
              </a:spcBef>
              <a:buNone/>
              <a:defRPr sz="1700"/>
            </a:lvl2pPr>
            <a:lvl3pPr marL="0" lvl="2" indent="0" algn="r">
              <a:spcBef>
                <a:spcPts val="0"/>
              </a:spcBef>
              <a:buNone/>
              <a:defRPr sz="1700"/>
            </a:lvl3pPr>
            <a:lvl4pPr marL="0" lvl="3" indent="0" algn="r">
              <a:spcBef>
                <a:spcPts val="0"/>
              </a:spcBef>
              <a:buNone/>
              <a:defRPr sz="1700"/>
            </a:lvl4pPr>
            <a:lvl5pPr marL="0" lvl="4" indent="0" algn="r">
              <a:spcBef>
                <a:spcPts val="0"/>
              </a:spcBef>
              <a:buNone/>
              <a:defRPr sz="1700"/>
            </a:lvl5pPr>
            <a:lvl6pPr marL="0" lvl="5" indent="0" algn="r">
              <a:spcBef>
                <a:spcPts val="0"/>
              </a:spcBef>
              <a:buNone/>
              <a:defRPr sz="1700"/>
            </a:lvl6pPr>
            <a:lvl7pPr marL="0" lvl="6" indent="0" algn="r">
              <a:spcBef>
                <a:spcPts val="0"/>
              </a:spcBef>
              <a:buNone/>
              <a:defRPr sz="1700"/>
            </a:lvl7pPr>
            <a:lvl8pPr marL="0" lvl="7" indent="0" algn="r">
              <a:spcBef>
                <a:spcPts val="0"/>
              </a:spcBef>
              <a:buNone/>
              <a:defRPr sz="1700"/>
            </a:lvl8pPr>
            <a:lvl9pPr marL="0" lvl="8" indent="0" algn="r">
              <a:spcBef>
                <a:spcPts val="0"/>
              </a:spcBef>
              <a:buNone/>
              <a:defRPr sz="17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712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sv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.png"/><Relationship Id="rId5" Type="http://schemas.openxmlformats.org/officeDocument/2006/relationships/image" Target="../media/image32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7693588-60A5-4FFA-B2CC-9332DEB3C9B1}"/>
              </a:ext>
            </a:extLst>
          </p:cNvPr>
          <p:cNvSpPr/>
          <p:nvPr/>
        </p:nvSpPr>
        <p:spPr>
          <a:xfrm>
            <a:off x="104775" y="304711"/>
            <a:ext cx="139541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Государственное</a:t>
            </a:r>
            <a:r>
              <a:rPr lang="en-US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бюджетное</a:t>
            </a:r>
            <a:r>
              <a:rPr lang="en-US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общеобразовательное</a:t>
            </a:r>
            <a:r>
              <a:rPr lang="en-US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учреждение</a:t>
            </a:r>
            <a:r>
              <a:rPr lang="en-US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средняя</a:t>
            </a:r>
            <a:r>
              <a:rPr lang="en-US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общеобразовательная</a:t>
            </a:r>
            <a:r>
              <a:rPr lang="en-US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школа</a:t>
            </a:r>
            <a:r>
              <a:rPr lang="en-US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№531</a:t>
            </a:r>
            <a:br>
              <a:rPr lang="en-US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</a:br>
            <a:r>
              <a:rPr lang="en-US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Красногвардейского</a:t>
            </a:r>
            <a:r>
              <a:rPr lang="en-US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района</a:t>
            </a:r>
            <a:r>
              <a:rPr lang="en-US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Санкт-Петербурга</a:t>
            </a:r>
            <a:br>
              <a:rPr lang="ru-RU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</a:br>
            <a:r>
              <a:rPr lang="ru-RU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имени </a:t>
            </a:r>
            <a:r>
              <a:rPr lang="ru-RU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П.Д.Осипенко</a:t>
            </a:r>
            <a:endParaRPr lang="ru-RU" sz="2400" dirty="0"/>
          </a:p>
        </p:txBody>
      </p:sp>
      <p:pic>
        <p:nvPicPr>
          <p:cNvPr id="1026" name="Picture 2" descr="https://sun9-28.userapi.com/s/v1/ig2/M4XyqZFBkO2ZnaiaJuTENrJsG4H7iv8TRNpB_uQl8xSVOyJkJf0k-8XB9D5VY1RpP7IPsXFAnP6Eb3D2c1glsjkk.jpg?quality=95&amp;as=32x32,48x48,72x72,108x108,160x160,240x240,360x360,480x480,540x540,640x640,720x720,1080x1080,1280x1280,1440x1440,1632x1632&amp;from=bu&amp;cs=1632x0">
            <a:extLst>
              <a:ext uri="{FF2B5EF4-FFF2-40B4-BE49-F238E27FC236}">
                <a16:creationId xmlns:a16="http://schemas.microsoft.com/office/drawing/2014/main" id="{CB04F8CB-6BD7-4C85-9AE1-9F626B151E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6" y="781052"/>
            <a:ext cx="2228850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76D2C8D-7AB9-4CC6-9C00-6D5B81020D71}"/>
              </a:ext>
            </a:extLst>
          </p:cNvPr>
          <p:cNvSpPr txBox="1"/>
          <p:nvPr/>
        </p:nvSpPr>
        <p:spPr>
          <a:xfrm>
            <a:off x="6213987" y="5095649"/>
            <a:ext cx="8141111" cy="2998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850"/>
              </a:lnSpc>
            </a:pPr>
            <a:r>
              <a:rPr lang="ru-RU" sz="2400" b="1" dirty="0">
                <a:solidFill>
                  <a:srgbClr val="CC330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                                         Тихомирова Надежда Олеговна, </a:t>
            </a:r>
          </a:p>
          <a:p>
            <a:pPr algn="r">
              <a:lnSpc>
                <a:spcPct val="150000"/>
              </a:lnSpc>
            </a:pPr>
            <a:r>
              <a:rPr lang="ru-RU" sz="2400" b="1" dirty="0">
                <a:solidFill>
                  <a:srgbClr val="CC330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директор</a:t>
            </a:r>
            <a:r>
              <a:rPr lang="en-US" sz="2400" b="1" dirty="0">
                <a:solidFill>
                  <a:srgbClr val="CC330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 ГБОУ СОШ №531</a:t>
            </a:r>
            <a:r>
              <a:rPr lang="ru-RU" sz="2400" b="1" dirty="0">
                <a:solidFill>
                  <a:srgbClr val="CC330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 Санкт-Петербурга</a:t>
            </a:r>
          </a:p>
          <a:p>
            <a:pPr algn="r">
              <a:lnSpc>
                <a:spcPct val="150000"/>
              </a:lnSpc>
            </a:pPr>
            <a:r>
              <a:rPr lang="en-US" sz="2400" b="1" dirty="0" err="1">
                <a:solidFill>
                  <a:srgbClr val="CC330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Соколова</a:t>
            </a:r>
            <a:r>
              <a:rPr lang="en-US" sz="2400" b="1" dirty="0">
                <a:solidFill>
                  <a:srgbClr val="CC330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C330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Елена</a:t>
            </a:r>
            <a:r>
              <a:rPr lang="en-US" sz="2400" b="1" dirty="0">
                <a:solidFill>
                  <a:srgbClr val="CC330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C330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Алексеевна</a:t>
            </a:r>
            <a:r>
              <a:rPr lang="en-US" sz="2400" b="1" dirty="0">
                <a:solidFill>
                  <a:srgbClr val="CC330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, </a:t>
            </a:r>
            <a:endParaRPr lang="ru-RU" sz="2400" b="1" dirty="0">
              <a:solidFill>
                <a:srgbClr val="CC3300"/>
              </a:solidFill>
              <a:latin typeface="Times New Roman" panose="02020603050405020304" pitchFamily="18" charset="0"/>
              <a:ea typeface="PT Serif" pitchFamily="34" charset="-122"/>
              <a:cs typeface="Times New Roman" panose="02020603050405020304" pitchFamily="18" charset="0"/>
            </a:endParaRPr>
          </a:p>
          <a:p>
            <a:pPr algn="r">
              <a:lnSpc>
                <a:spcPct val="150000"/>
              </a:lnSpc>
            </a:pPr>
            <a:r>
              <a:rPr lang="en-US" sz="2400" b="1" dirty="0" err="1">
                <a:solidFill>
                  <a:srgbClr val="CC330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заместитель</a:t>
            </a:r>
            <a:r>
              <a:rPr lang="en-US" sz="2400" b="1" dirty="0">
                <a:solidFill>
                  <a:srgbClr val="CC330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C330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директора</a:t>
            </a:r>
            <a:r>
              <a:rPr lang="en-US" sz="2400" b="1" dirty="0">
                <a:solidFill>
                  <a:srgbClr val="CC330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C330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по</a:t>
            </a:r>
            <a:r>
              <a:rPr lang="en-US" sz="2400" b="1" dirty="0">
                <a:solidFill>
                  <a:srgbClr val="CC330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 УВР ГБОУ СОШ №531</a:t>
            </a:r>
            <a:r>
              <a:rPr lang="ru-RU" sz="240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CC330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Санкт-Петербурга</a:t>
            </a:r>
            <a:r>
              <a:rPr lang="en-US" sz="2400" dirty="0">
                <a:solidFill>
                  <a:srgbClr val="020202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600637-AFBE-47E2-BE4B-14140029D3E6}"/>
              </a:ext>
            </a:extLst>
          </p:cNvPr>
          <p:cNvSpPr txBox="1"/>
          <p:nvPr/>
        </p:nvSpPr>
        <p:spPr>
          <a:xfrm>
            <a:off x="2123768" y="2526890"/>
            <a:ext cx="12506631" cy="1882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850"/>
              </a:lnSpc>
            </a:pPr>
            <a:r>
              <a:rPr lang="ru-RU" sz="4400" dirty="0">
                <a:solidFill>
                  <a:srgbClr val="020202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 </a:t>
            </a:r>
            <a:r>
              <a:rPr lang="ru-RU" sz="4400" b="1" dirty="0">
                <a:solidFill>
                  <a:srgbClr val="00206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П</a:t>
            </a:r>
            <a:r>
              <a:rPr lang="en-US" sz="4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ривлечени</a:t>
            </a:r>
            <a:r>
              <a:rPr lang="ru-RU" sz="4400" b="1" dirty="0">
                <a:solidFill>
                  <a:srgbClr val="00206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е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партнеров</a:t>
            </a:r>
            <a:r>
              <a:rPr lang="ru-RU" sz="4400" b="1" dirty="0">
                <a:solidFill>
                  <a:srgbClr val="00206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 и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спонсоров</a:t>
            </a:r>
            <a:r>
              <a:rPr lang="ru-RU" sz="4400" b="1" dirty="0">
                <a:solidFill>
                  <a:srgbClr val="00206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 для развития школы</a:t>
            </a: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06D044D-F243-4469-91D6-185D2970F9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575" y="5610922"/>
            <a:ext cx="2399376" cy="239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737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g36904765ebb_0_41" descr="Отзывы о «Средняя общеобразовательная школа № 531», Санкт-Петербург, улица  Осипенко, 8 — Яндекс Карты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7358" y="2095157"/>
            <a:ext cx="5444761" cy="4083572"/>
          </a:xfrm>
          <a:prstGeom prst="rect">
            <a:avLst/>
          </a:prstGeom>
          <a:noFill/>
          <a:ln w="343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72" name="Google Shape;72;g36904765ebb_0_41"/>
          <p:cNvSpPr txBox="1">
            <a:spLocks noGrp="1"/>
          </p:cNvSpPr>
          <p:nvPr>
            <p:ph type="ctrTitle"/>
          </p:nvPr>
        </p:nvSpPr>
        <p:spPr>
          <a:xfrm>
            <a:off x="1016000" y="392471"/>
            <a:ext cx="12304889" cy="16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00" tIns="54850" rIns="109700" bIns="5485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400"/>
              <a:buFont typeface="Calibri"/>
              <a:buNone/>
            </a:pPr>
            <a:r>
              <a:rPr lang="en-US" sz="34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Государственное</a:t>
            </a:r>
            <a:r>
              <a:rPr lang="en-US" sz="3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бюджетное</a:t>
            </a:r>
            <a:r>
              <a:rPr lang="en-US" sz="3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общеобразовательное</a:t>
            </a:r>
            <a:r>
              <a:rPr lang="en-US" sz="3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учреждение</a:t>
            </a:r>
            <a:r>
              <a:rPr lang="en-US" sz="3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средняя</a:t>
            </a:r>
            <a:r>
              <a:rPr lang="en-US" sz="3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общеобразовательная</a:t>
            </a:r>
            <a:r>
              <a:rPr lang="en-US" sz="3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школа</a:t>
            </a:r>
            <a:r>
              <a:rPr lang="en-US" sz="3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№531</a:t>
            </a:r>
            <a:br>
              <a:rPr lang="en-US" sz="3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4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Красногвардейского</a:t>
            </a:r>
            <a:r>
              <a:rPr lang="en-US" sz="3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района</a:t>
            </a:r>
            <a:r>
              <a:rPr lang="en-US" sz="3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Санкт-Петербурга</a:t>
            </a:r>
            <a:br>
              <a:rPr lang="ru-RU" sz="3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3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имени </a:t>
            </a:r>
            <a:r>
              <a:rPr lang="ru-RU" sz="34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П.Д.Осипенко</a:t>
            </a:r>
            <a:endParaRPr dirty="0"/>
          </a:p>
        </p:txBody>
      </p:sp>
      <p:pic>
        <p:nvPicPr>
          <p:cNvPr id="73" name="Google Shape;73;g36904765ebb_0_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77062" y="2208842"/>
            <a:ext cx="6495980" cy="4083573"/>
          </a:xfrm>
          <a:prstGeom prst="rect">
            <a:avLst/>
          </a:prstGeom>
          <a:noFill/>
          <a:ln w="457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74" name="Google Shape;74;g36904765ebb_0_41"/>
          <p:cNvSpPr txBox="1">
            <a:spLocks noGrp="1"/>
          </p:cNvSpPr>
          <p:nvPr>
            <p:ph type="subTitle" idx="1"/>
          </p:nvPr>
        </p:nvSpPr>
        <p:spPr>
          <a:xfrm>
            <a:off x="3352621" y="4250629"/>
            <a:ext cx="6842400" cy="3856200"/>
          </a:xfrm>
          <a:prstGeom prst="rect">
            <a:avLst/>
          </a:prstGeom>
          <a:solidFill>
            <a:srgbClr val="D8E2F3"/>
          </a:solidFill>
          <a:ln w="343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09700" tIns="54850" rIns="109700" bIns="5485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Юридический адрес: </a:t>
            </a:r>
            <a:endParaRPr sz="2400" b="1"/>
          </a:p>
          <a:p>
            <a:pPr marL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г. Санкт-Петербург, ул. Осипенко д.8 лит. А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Фактический адрес: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г. Санкт-Петербург, ул. Осипенко д.8 лит. А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г. Санкт-Петербург, ул. Чарушинская д.24 к.2 ст.1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Год ввода в эксплуатацию: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2009 / 2024</a:t>
            </a:r>
            <a:endParaRPr sz="2400"/>
          </a:p>
          <a:p>
            <a:pPr marL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Мощность: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450 (763) / 825 (996)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Численность сотрудников: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206 / 138</a:t>
            </a:r>
            <a:endParaRPr sz="2400"/>
          </a:p>
          <a:p>
            <a:pPr marL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Директор: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Тихомирова Надежда Олеговна</a:t>
            </a:r>
            <a:endParaRPr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30100CA-F462-4B70-BD39-38E41EACC2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6292415"/>
            <a:ext cx="1769806" cy="193718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3B4F39C-80F8-4C97-8BF7-BD64C0A348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81976" y="6381176"/>
            <a:ext cx="1848424" cy="184842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g36904765ebb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1925"/>
            <a:ext cx="14630399" cy="8117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6904765ebb_0_197"/>
          <p:cNvSpPr/>
          <p:nvPr/>
        </p:nvSpPr>
        <p:spPr>
          <a:xfrm>
            <a:off x="3465699" y="1496499"/>
            <a:ext cx="8130600" cy="5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535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0"/>
              <a:buFont typeface="Inter"/>
              <a:buNone/>
            </a:pPr>
            <a:r>
              <a:rPr lang="en-US" sz="36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Inter"/>
                <a:cs typeface="Calibri" panose="020F0502020204030204" pitchFamily="34" charset="0"/>
                <a:sym typeface="Inter"/>
              </a:rPr>
              <a:t>ИЗМЕНЕНИЯ В УСТАВЕ ОУ</a:t>
            </a:r>
            <a:endParaRPr sz="36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08" name="Google Shape;108;g36904765ebb_0_197"/>
          <p:cNvSpPr/>
          <p:nvPr/>
        </p:nvSpPr>
        <p:spPr>
          <a:xfrm>
            <a:off x="937675" y="2905253"/>
            <a:ext cx="4628100" cy="4008600"/>
          </a:xfrm>
          <a:prstGeom prst="roundRect">
            <a:avLst>
              <a:gd name="adj" fmla="val 5189"/>
            </a:avLst>
          </a:prstGeom>
          <a:solidFill>
            <a:srgbClr val="FFFFFF"/>
          </a:solidFill>
          <a:ln w="30475" cap="flat" cmpd="sng">
            <a:solidFill>
              <a:srgbClr val="B9B2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g36904765ebb_0_197"/>
          <p:cNvSpPr/>
          <p:nvPr/>
        </p:nvSpPr>
        <p:spPr>
          <a:xfrm>
            <a:off x="763310" y="2906316"/>
            <a:ext cx="121800" cy="2819400"/>
          </a:xfrm>
          <a:prstGeom prst="roundRect">
            <a:avLst>
              <a:gd name="adj" fmla="val 78139"/>
            </a:avLst>
          </a:prstGeom>
          <a:solidFill>
            <a:srgbClr val="2B0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g36904765ebb_0_197"/>
          <p:cNvSpPr/>
          <p:nvPr/>
        </p:nvSpPr>
        <p:spPr>
          <a:xfrm>
            <a:off x="1142525" y="3163602"/>
            <a:ext cx="3991500" cy="3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200"/>
              <a:buFont typeface="Inter"/>
              <a:buNone/>
            </a:pPr>
            <a:r>
              <a:rPr lang="en-US" sz="2200" b="1" i="0" u="sng" strike="noStrike" cap="none" dirty="0" err="1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Коллегиальные</a:t>
            </a:r>
            <a:r>
              <a:rPr lang="en-US" sz="2200" b="1" i="0" u="sng" strike="noStrike" cap="none" dirty="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200" b="1" i="0" u="sng" strike="noStrike" cap="none" dirty="0" err="1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органы</a:t>
            </a:r>
            <a:endParaRPr sz="2200" b="0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g36904765ebb_0_197"/>
          <p:cNvSpPr/>
          <p:nvPr/>
        </p:nvSpPr>
        <p:spPr>
          <a:xfrm>
            <a:off x="1366075" y="3654025"/>
            <a:ext cx="3820500" cy="32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</a:t>
            </a:r>
            <a:r>
              <a:rPr lang="en-US" sz="2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бщее собрание</a:t>
            </a:r>
            <a:endParaRPr sz="2200" b="1"/>
          </a:p>
          <a:p>
            <a:pPr marL="0" marR="0" lvl="0" indent="0" algn="l" rtl="0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Педагогический совет </a:t>
            </a:r>
            <a:endParaRPr sz="26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Совет обучающихся </a:t>
            </a:r>
            <a:endParaRPr sz="26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Управляющий совет</a:t>
            </a:r>
            <a:endParaRPr sz="255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6904765ebb_0_197"/>
          <p:cNvSpPr/>
          <p:nvPr/>
        </p:nvSpPr>
        <p:spPr>
          <a:xfrm>
            <a:off x="5216949" y="2906329"/>
            <a:ext cx="4628100" cy="4008600"/>
          </a:xfrm>
          <a:prstGeom prst="roundRect">
            <a:avLst>
              <a:gd name="adj" fmla="val 5189"/>
            </a:avLst>
          </a:prstGeom>
          <a:solidFill>
            <a:srgbClr val="FFFFFF"/>
          </a:solidFill>
          <a:ln w="30475" cap="flat" cmpd="sng">
            <a:solidFill>
              <a:srgbClr val="B9B2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g36904765ebb_0_197"/>
          <p:cNvSpPr/>
          <p:nvPr/>
        </p:nvSpPr>
        <p:spPr>
          <a:xfrm>
            <a:off x="5186482" y="2906316"/>
            <a:ext cx="121800" cy="2819400"/>
          </a:xfrm>
          <a:prstGeom prst="roundRect">
            <a:avLst>
              <a:gd name="adj" fmla="val 78139"/>
            </a:avLst>
          </a:prstGeom>
          <a:solidFill>
            <a:srgbClr val="2B0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g36904765ebb_0_197"/>
          <p:cNvSpPr/>
          <p:nvPr/>
        </p:nvSpPr>
        <p:spPr>
          <a:xfrm>
            <a:off x="5565696" y="3163610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200"/>
              <a:buFont typeface="Inter"/>
              <a:buNone/>
            </a:pPr>
            <a:r>
              <a:rPr lang="en-US" sz="2200" b="1" i="0" u="sng" strike="noStrike" cap="non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Изменения </a:t>
            </a:r>
            <a:endParaRPr sz="2200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6904765ebb_0_197"/>
          <p:cNvSpPr/>
          <p:nvPr/>
        </p:nvSpPr>
        <p:spPr>
          <a:xfrm>
            <a:off x="5565696" y="3654028"/>
            <a:ext cx="3590400" cy="14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750"/>
              <a:buFont typeface="Inter"/>
              <a:buNone/>
            </a:pPr>
            <a:r>
              <a:rPr lang="en-US" sz="2250" b="1" i="0" u="none" strike="noStrike" cap="non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Реорганизация совета родителей в родительское собрание при директоре</a:t>
            </a:r>
            <a:endParaRPr sz="225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g36904765ebb_0_197"/>
          <p:cNvSpPr/>
          <p:nvPr/>
        </p:nvSpPr>
        <p:spPr>
          <a:xfrm>
            <a:off x="9640124" y="2906329"/>
            <a:ext cx="4527900" cy="4008600"/>
          </a:xfrm>
          <a:prstGeom prst="roundRect">
            <a:avLst>
              <a:gd name="adj" fmla="val 5189"/>
            </a:avLst>
          </a:prstGeom>
          <a:solidFill>
            <a:srgbClr val="FFFFFF"/>
          </a:solidFill>
          <a:ln w="30475" cap="flat" cmpd="sng">
            <a:solidFill>
              <a:srgbClr val="B9B2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g36904765ebb_0_197"/>
          <p:cNvSpPr/>
          <p:nvPr/>
        </p:nvSpPr>
        <p:spPr>
          <a:xfrm>
            <a:off x="9609653" y="2906316"/>
            <a:ext cx="121800" cy="2819400"/>
          </a:xfrm>
          <a:prstGeom prst="roundRect">
            <a:avLst>
              <a:gd name="adj" fmla="val 78139"/>
            </a:avLst>
          </a:prstGeom>
          <a:solidFill>
            <a:srgbClr val="2B0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g36904765ebb_0_197"/>
          <p:cNvSpPr/>
          <p:nvPr/>
        </p:nvSpPr>
        <p:spPr>
          <a:xfrm>
            <a:off x="9988868" y="3163610"/>
            <a:ext cx="3590400" cy="7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200"/>
              <a:buFont typeface="Calibri"/>
              <a:buNone/>
            </a:pPr>
            <a:r>
              <a:rPr lang="en-US" sz="2600" b="1" i="0" u="sng" strike="noStrike" cap="none">
                <a:solidFill>
                  <a:srgbClr val="272525"/>
                </a:solidFill>
                <a:latin typeface="Calibri"/>
                <a:ea typeface="Calibri"/>
                <a:cs typeface="Calibri"/>
                <a:sym typeface="Calibri"/>
              </a:rPr>
              <a:t>Компетенции УС</a:t>
            </a:r>
            <a:endParaRPr sz="26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36904765ebb_0_197"/>
          <p:cNvSpPr/>
          <p:nvPr/>
        </p:nvSpPr>
        <p:spPr>
          <a:xfrm>
            <a:off x="9609650" y="3589200"/>
            <a:ext cx="4628100" cy="32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</a:t>
            </a:r>
            <a:r>
              <a:rPr lang="en-US" sz="2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ешение вопросов функционирования и развития образовательного учреждения,</a:t>
            </a:r>
            <a:endParaRPr sz="25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en-US" sz="2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защиты прав и законных интересов участников образовательных отношений</a:t>
            </a:r>
            <a:endParaRPr sz="25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FB7BE6-885D-8A17-81CF-58DC7BC968AC}"/>
              </a:ext>
            </a:extLst>
          </p:cNvPr>
          <p:cNvSpPr txBox="1"/>
          <p:nvPr/>
        </p:nvSpPr>
        <p:spPr>
          <a:xfrm>
            <a:off x="327377" y="432712"/>
            <a:ext cx="13083822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Надежные партнеры и спонсоры</a:t>
            </a:r>
          </a:p>
          <a:p>
            <a:endParaRPr lang="ru-RU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Кто они для нас? </a:t>
            </a:r>
          </a:p>
          <a:p>
            <a:pPr marL="57150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Где их искать?</a:t>
            </a:r>
          </a:p>
          <a:p>
            <a:pPr marL="57150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Какие ресурсы привлекаем?</a:t>
            </a:r>
          </a:p>
          <a:p>
            <a:pPr marL="57150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3600" dirty="0">
                <a:latin typeface="Calibri" panose="020F0502020204030204" pitchFamily="34" charset="0"/>
                <a:cs typeface="Calibri" panose="020F0502020204030204" pitchFamily="34" charset="0"/>
              </a:rPr>
              <a:t>Каков продуктивный результат?</a:t>
            </a:r>
          </a:p>
          <a:p>
            <a:endParaRPr lang="ru-RU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11710A6F-B6E1-0275-A344-D9E1138EDCF5}"/>
              </a:ext>
            </a:extLst>
          </p:cNvPr>
          <p:cNvSpPr/>
          <p:nvPr/>
        </p:nvSpPr>
        <p:spPr>
          <a:xfrm>
            <a:off x="7010400" y="1299619"/>
            <a:ext cx="7134578" cy="5101509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A9EDC648-B0D8-CEA3-5A16-854FB1A43E3A}"/>
              </a:ext>
            </a:extLst>
          </p:cNvPr>
          <p:cNvSpPr/>
          <p:nvPr/>
        </p:nvSpPr>
        <p:spPr>
          <a:xfrm>
            <a:off x="7168445" y="2326045"/>
            <a:ext cx="3747911" cy="3138311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AD2AB2-E8D1-38A4-040F-080880536477}"/>
              </a:ext>
            </a:extLst>
          </p:cNvPr>
          <p:cNvSpPr txBox="1"/>
          <p:nvPr/>
        </p:nvSpPr>
        <p:spPr>
          <a:xfrm>
            <a:off x="7145867" y="3295035"/>
            <a:ext cx="37479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Ключевые партнеры – генераторы импульсов  трансформации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836628-9942-9F51-9B88-50A7D1A87810}"/>
              </a:ext>
            </a:extLst>
          </p:cNvPr>
          <p:cNvSpPr txBox="1"/>
          <p:nvPr/>
        </p:nvSpPr>
        <p:spPr>
          <a:xfrm>
            <a:off x="10814756" y="3352847"/>
            <a:ext cx="32286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Ресурсоёмкие партнеры – взаимообогащающая кооперация </a:t>
            </a:r>
          </a:p>
        </p:txBody>
      </p:sp>
      <p:sp>
        <p:nvSpPr>
          <p:cNvPr id="7" name="Стрелка: изогнутая вниз 6">
            <a:extLst>
              <a:ext uri="{FF2B5EF4-FFF2-40B4-BE49-F238E27FC236}">
                <a16:creationId xmlns:a16="http://schemas.microsoft.com/office/drawing/2014/main" id="{057FA5DE-1A09-5740-4B8C-769AF86407D6}"/>
              </a:ext>
            </a:extLst>
          </p:cNvPr>
          <p:cNvSpPr/>
          <p:nvPr/>
        </p:nvSpPr>
        <p:spPr>
          <a:xfrm>
            <a:off x="6124222" y="2449689"/>
            <a:ext cx="2088445" cy="766267"/>
          </a:xfrm>
          <a:prstGeom prst="curved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Стрелка: изогнутая вниз 7">
            <a:extLst>
              <a:ext uri="{FF2B5EF4-FFF2-40B4-BE49-F238E27FC236}">
                <a16:creationId xmlns:a16="http://schemas.microsoft.com/office/drawing/2014/main" id="{79ECF684-BAF6-6B53-EDD5-4864C5788E93}"/>
              </a:ext>
            </a:extLst>
          </p:cNvPr>
          <p:cNvSpPr/>
          <p:nvPr/>
        </p:nvSpPr>
        <p:spPr>
          <a:xfrm>
            <a:off x="5746043" y="1133846"/>
            <a:ext cx="6784624" cy="2121650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26" name="Picture 2" descr="Пнг Школа здание 29 фото">
            <a:extLst>
              <a:ext uri="{FF2B5EF4-FFF2-40B4-BE49-F238E27FC236}">
                <a16:creationId xmlns:a16="http://schemas.microsoft.com/office/drawing/2014/main" id="{372094D5-89F6-4DCC-6387-FDD9271BF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2932" y="3114879"/>
            <a:ext cx="2088445" cy="1560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4036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265DE19-98FA-CF43-A118-A7710D140C49}"/>
              </a:ext>
            </a:extLst>
          </p:cNvPr>
          <p:cNvSpPr txBox="1"/>
          <p:nvPr/>
        </p:nvSpPr>
        <p:spPr>
          <a:xfrm>
            <a:off x="361244" y="619401"/>
            <a:ext cx="135805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u="sng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Ключевые партнеры 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генераторы импульсов  трансформации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DC59AD17-AFE4-DF64-DAA3-D87D7F2DB9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102778"/>
              </p:ext>
            </p:extLst>
          </p:nvPr>
        </p:nvGraphicFramePr>
        <p:xfrm>
          <a:off x="132714" y="1274558"/>
          <a:ext cx="14497686" cy="7204774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4832562">
                  <a:extLst>
                    <a:ext uri="{9D8B030D-6E8A-4147-A177-3AD203B41FA5}">
                      <a16:colId xmlns:a16="http://schemas.microsoft.com/office/drawing/2014/main" val="1974683536"/>
                    </a:ext>
                  </a:extLst>
                </a:gridCol>
                <a:gridCol w="4832562">
                  <a:extLst>
                    <a:ext uri="{9D8B030D-6E8A-4147-A177-3AD203B41FA5}">
                      <a16:colId xmlns:a16="http://schemas.microsoft.com/office/drawing/2014/main" val="4117580193"/>
                    </a:ext>
                  </a:extLst>
                </a:gridCol>
                <a:gridCol w="4832562">
                  <a:extLst>
                    <a:ext uri="{9D8B030D-6E8A-4147-A177-3AD203B41FA5}">
                      <a16:colId xmlns:a16="http://schemas.microsoft.com/office/drawing/2014/main" val="2138241947"/>
                    </a:ext>
                  </a:extLst>
                </a:gridCol>
              </a:tblGrid>
              <a:tr h="803974">
                <a:tc>
                  <a:txBody>
                    <a:bodyPr/>
                    <a:lstStyle/>
                    <a:p>
                      <a:pPr algn="ctr"/>
                      <a:r>
                        <a:rPr lang="ru-RU" sz="40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ДЕТИ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РОДИТЕЛИ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СОТРУДНИКИ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441130"/>
                  </a:ext>
                </a:extLst>
              </a:tr>
              <a:tr h="56331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65546"/>
                  </a:ext>
                </a:extLst>
              </a:tr>
            </a:tbl>
          </a:graphicData>
        </a:graphic>
      </p:graphicFrame>
      <p:pic>
        <p:nvPicPr>
          <p:cNvPr id="2050" name="Picture 2">
            <a:extLst>
              <a:ext uri="{FF2B5EF4-FFF2-40B4-BE49-F238E27FC236}">
                <a16:creationId xmlns:a16="http://schemas.microsoft.com/office/drawing/2014/main" id="{A34EC48A-BAA5-7ED7-DDAC-AE84CE004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87" y="3436051"/>
            <a:ext cx="4723848" cy="3258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Изображение выглядит как одежда, человек, на открытом воздухе, улыб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A835F43-3666-C49D-70BD-EFF487EEB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9337" y="3436051"/>
            <a:ext cx="4571063" cy="325826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5A8ED5D-97B4-D9D5-0BA1-0E51CD9018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1402" y="3436051"/>
            <a:ext cx="4887391" cy="325826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0C29CCC-DEB7-22EB-C95B-F9336498DED1}"/>
              </a:ext>
            </a:extLst>
          </p:cNvPr>
          <p:cNvSpPr txBox="1"/>
          <p:nvPr/>
        </p:nvSpPr>
        <p:spPr>
          <a:xfrm>
            <a:off x="361244" y="2562578"/>
            <a:ext cx="447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Пространство «Фа-Соль»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97EDF6-69AB-1615-9DF6-E4940B52E0A4}"/>
              </a:ext>
            </a:extLst>
          </p:cNvPr>
          <p:cNvSpPr txBox="1"/>
          <p:nvPr/>
        </p:nvSpPr>
        <p:spPr>
          <a:xfrm>
            <a:off x="5080000" y="2562578"/>
            <a:ext cx="447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Сиреневая Аллея Победы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4336BE-6E97-5814-76AB-20B30457830B}"/>
              </a:ext>
            </a:extLst>
          </p:cNvPr>
          <p:cNvSpPr txBox="1"/>
          <p:nvPr/>
        </p:nvSpPr>
        <p:spPr>
          <a:xfrm>
            <a:off x="9799897" y="2562578"/>
            <a:ext cx="447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Реновация учительской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20D36D-F0EF-DE1E-D147-492563FD7AA4}"/>
              </a:ext>
            </a:extLst>
          </p:cNvPr>
          <p:cNvSpPr txBox="1"/>
          <p:nvPr/>
        </p:nvSpPr>
        <p:spPr>
          <a:xfrm>
            <a:off x="214487" y="6694311"/>
            <a:ext cx="461715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Грант </a:t>
            </a:r>
          </a:p>
          <a:p>
            <a:pPr algn="ctr"/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«Твой бюджет в школах 2022»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7B179F7-6831-702D-FCDB-F5986E50A872}"/>
              </a:ext>
            </a:extLst>
          </p:cNvPr>
          <p:cNvSpPr txBox="1"/>
          <p:nvPr/>
        </p:nvSpPr>
        <p:spPr>
          <a:xfrm>
            <a:off x="4600220" y="6675272"/>
            <a:ext cx="461715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Денежная премия Всероссийского общества «Знание»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31A658-0B41-0528-DC5A-16338C0BD313}"/>
              </a:ext>
            </a:extLst>
          </p:cNvPr>
          <p:cNvSpPr txBox="1"/>
          <p:nvPr/>
        </p:nvSpPr>
        <p:spPr>
          <a:xfrm>
            <a:off x="9653140" y="6665753"/>
            <a:ext cx="46171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Средства ОУ на развитие инициатив сотрудников</a:t>
            </a:r>
          </a:p>
        </p:txBody>
      </p:sp>
    </p:spTree>
    <p:extLst>
      <p:ext uri="{BB962C8B-B14F-4D97-AF65-F5344CB8AC3E}">
        <p14:creationId xmlns:p14="http://schemas.microsoft.com/office/powerpoint/2010/main" val="1296530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FA432-E4BD-62D8-DC0D-05045057E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7B47471-D458-EC26-E778-FA98BAD7B1CB}"/>
              </a:ext>
            </a:extLst>
          </p:cNvPr>
          <p:cNvSpPr txBox="1"/>
          <p:nvPr/>
        </p:nvSpPr>
        <p:spPr>
          <a:xfrm>
            <a:off x="361244" y="280734"/>
            <a:ext cx="135805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Ресурсоёмкие партнеры – взаимообогащающая кооперация 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D70D014-AA65-105E-F3C0-B3C8941001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521741"/>
              </p:ext>
            </p:extLst>
          </p:nvPr>
        </p:nvGraphicFramePr>
        <p:xfrm>
          <a:off x="19755" y="1294353"/>
          <a:ext cx="14263512" cy="6935247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565878">
                  <a:extLst>
                    <a:ext uri="{9D8B030D-6E8A-4147-A177-3AD203B41FA5}">
                      <a16:colId xmlns:a16="http://schemas.microsoft.com/office/drawing/2014/main" val="445412481"/>
                    </a:ext>
                  </a:extLst>
                </a:gridCol>
                <a:gridCol w="3565878">
                  <a:extLst>
                    <a:ext uri="{9D8B030D-6E8A-4147-A177-3AD203B41FA5}">
                      <a16:colId xmlns:a16="http://schemas.microsoft.com/office/drawing/2014/main" val="2461605119"/>
                    </a:ext>
                  </a:extLst>
                </a:gridCol>
                <a:gridCol w="3565878">
                  <a:extLst>
                    <a:ext uri="{9D8B030D-6E8A-4147-A177-3AD203B41FA5}">
                      <a16:colId xmlns:a16="http://schemas.microsoft.com/office/drawing/2014/main" val="1188847326"/>
                    </a:ext>
                  </a:extLst>
                </a:gridCol>
                <a:gridCol w="3565878">
                  <a:extLst>
                    <a:ext uri="{9D8B030D-6E8A-4147-A177-3AD203B41FA5}">
                      <a16:colId xmlns:a16="http://schemas.microsoft.com/office/drawing/2014/main" val="1771986333"/>
                    </a:ext>
                  </a:extLst>
                </a:gridCol>
              </a:tblGrid>
              <a:tr h="1083087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Образовательные учреждения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Муниципальные образования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Бизнес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Общественность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102165"/>
                  </a:ext>
                </a:extLst>
              </a:tr>
              <a:tr h="5535536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2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СПб ЭУ 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Развитие предпринимательского направления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ru-RU"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2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Университет МВД РФ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Развитие кадетских классов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endParaRPr lang="ru-RU"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2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ГБОУ гимназия №664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Реализация технического профиля и внутрифирменного повышения квалификации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МО «Полюстрово»</a:t>
                      </a:r>
                    </a:p>
                    <a:p>
                      <a:pPr algn="ctr"/>
                      <a:endParaRPr lang="ru-RU"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ru-RU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Содействие развитию кадетского движения и Юнармии;</a:t>
                      </a:r>
                    </a:p>
                    <a:p>
                      <a:pPr algn="ctr"/>
                      <a:endParaRPr lang="ru-RU"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ru-RU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Содействие в развитии системы досуговых мероприятий для педагогов и учащихся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ОАО «Светофор групп»</a:t>
                      </a:r>
                    </a:p>
                    <a:p>
                      <a:pPr algn="ctr"/>
                      <a:r>
                        <a:rPr lang="ru-RU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Обеспечение пособиями;</a:t>
                      </a:r>
                    </a:p>
                    <a:p>
                      <a:pPr algn="ctr"/>
                      <a:r>
                        <a:rPr lang="ru-RU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Содействие техническому оснащению</a:t>
                      </a:r>
                    </a:p>
                    <a:p>
                      <a:pPr algn="ctr"/>
                      <a:endParaRPr lang="ru-RU" sz="20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ru-RU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Частная музыкальная студия </a:t>
                      </a:r>
                    </a:p>
                    <a:p>
                      <a:pPr algn="ctr"/>
                      <a:r>
                        <a:rPr lang="ru-RU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Содействие реализации школьных проектов;</a:t>
                      </a:r>
                    </a:p>
                    <a:p>
                      <a:pPr algn="ctr"/>
                      <a:r>
                        <a:rPr lang="ru-RU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Кооперация в рамках школьных воспитательных мероприятий</a:t>
                      </a:r>
                    </a:p>
                    <a:p>
                      <a:pPr algn="ctr"/>
                      <a:endParaRPr lang="ru-RU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ru-RU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ООО «Смарт Лайф»</a:t>
                      </a:r>
                    </a:p>
                    <a:p>
                      <a:pPr algn="ctr"/>
                      <a:r>
                        <a:rPr lang="ru-RU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Содействие развитию материально-технической базы через апробацию новых решений для образования</a:t>
                      </a:r>
                    </a:p>
                    <a:p>
                      <a:endParaRPr lang="ru-RU" sz="2000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ФК «Цветной город» – любительский футбольный клуб жителей ЖК «Цветной город»</a:t>
                      </a:r>
                    </a:p>
                    <a:p>
                      <a:pPr algn="ctr"/>
                      <a:r>
                        <a:rPr lang="ru-RU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Содействие в подготовке и проведении воспитательных мероприятий;</a:t>
                      </a:r>
                    </a:p>
                    <a:p>
                      <a:pPr algn="ctr"/>
                      <a:r>
                        <a:rPr lang="ru-RU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Помощь трудом;</a:t>
                      </a:r>
                    </a:p>
                    <a:p>
                      <a:pPr algn="ctr"/>
                      <a:r>
                        <a:rPr lang="ru-RU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Содействие в решении проблем хозяйственного спектра;</a:t>
                      </a:r>
                    </a:p>
                    <a:p>
                      <a:pPr algn="ctr"/>
                      <a:r>
                        <a:rPr lang="ru-RU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Поддержка педагогов школы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5797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5492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28600" y="2164618"/>
            <a:ext cx="8845511" cy="29666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5850"/>
              </a:lnSpc>
            </a:pPr>
            <a:r>
              <a:rPr lang="en-US" sz="4650" dirty="0" err="1">
                <a:solidFill>
                  <a:srgbClr val="020202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Привлечение</a:t>
            </a:r>
            <a:r>
              <a:rPr lang="en-US" sz="4650" dirty="0">
                <a:solidFill>
                  <a:srgbClr val="020202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 </a:t>
            </a:r>
            <a:r>
              <a:rPr lang="en-US" sz="4650" dirty="0" err="1">
                <a:solidFill>
                  <a:srgbClr val="020202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партнеров</a:t>
            </a:r>
            <a:r>
              <a:rPr lang="ru-RU" sz="4650" dirty="0">
                <a:solidFill>
                  <a:srgbClr val="020202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 и</a:t>
            </a:r>
            <a:r>
              <a:rPr lang="en-US" sz="4650" dirty="0">
                <a:solidFill>
                  <a:srgbClr val="020202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 </a:t>
            </a:r>
            <a:r>
              <a:rPr lang="en-US" sz="4650" dirty="0" err="1">
                <a:solidFill>
                  <a:srgbClr val="020202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спонсоров</a:t>
            </a:r>
            <a:r>
              <a:rPr lang="en-US" sz="4650" dirty="0">
                <a:solidFill>
                  <a:srgbClr val="020202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:</a:t>
            </a:r>
            <a:endParaRPr lang="ru-RU" sz="4650" dirty="0">
              <a:solidFill>
                <a:srgbClr val="020202"/>
              </a:solidFill>
              <a:latin typeface="Times New Roman" panose="02020603050405020304" pitchFamily="18" charset="0"/>
              <a:ea typeface="PT Serif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5850"/>
              </a:lnSpc>
            </a:pPr>
            <a:r>
              <a:rPr lang="en-US" sz="4650" dirty="0">
                <a:solidFill>
                  <a:srgbClr val="020202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 </a:t>
            </a:r>
            <a:r>
              <a:rPr lang="en-US" sz="4800" dirty="0">
                <a:solidFill>
                  <a:srgbClr val="020202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6 </a:t>
            </a:r>
            <a:r>
              <a:rPr lang="en-US" sz="4800" dirty="0" err="1">
                <a:solidFill>
                  <a:srgbClr val="020202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ключевых</a:t>
            </a:r>
            <a:r>
              <a:rPr lang="en-US" sz="4800" dirty="0">
                <a:solidFill>
                  <a:srgbClr val="020202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020202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шагов</a:t>
            </a:r>
            <a:r>
              <a:rPr lang="en-US" sz="4800" dirty="0">
                <a:solidFill>
                  <a:srgbClr val="020202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 к </a:t>
            </a:r>
            <a:r>
              <a:rPr lang="en-US" sz="4800" dirty="0" err="1">
                <a:solidFill>
                  <a:srgbClr val="020202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успеху</a:t>
            </a:r>
            <a:r>
              <a:rPr lang="en-US" sz="4800" dirty="0">
                <a:solidFill>
                  <a:srgbClr val="020202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020202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школы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lnSpc>
                <a:spcPts val="5850"/>
              </a:lnSpc>
              <a:buNone/>
            </a:pPr>
            <a:endParaRPr lang="en-US" sz="46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1314451" y="3642717"/>
            <a:ext cx="7556421" cy="148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793789" y="5996641"/>
            <a:ext cx="7556421" cy="8932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500"/>
              </a:lnSpc>
              <a:buNone/>
            </a:pPr>
            <a:r>
              <a:rPr lang="en-US" sz="3200" b="1" dirty="0">
                <a:solidFill>
                  <a:srgbClr val="E04F0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Соколова Елена Алексеевна, заместитель директора </a:t>
            </a:r>
            <a:r>
              <a:rPr lang="en-US" sz="3200" b="1" dirty="0" err="1">
                <a:solidFill>
                  <a:srgbClr val="E04F0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по</a:t>
            </a:r>
            <a:r>
              <a:rPr lang="en-US" sz="3200" b="1" dirty="0">
                <a:solidFill>
                  <a:srgbClr val="E04F0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 </a:t>
            </a:r>
            <a:endParaRPr lang="ru-RU" sz="3200" b="1" dirty="0">
              <a:solidFill>
                <a:srgbClr val="E04F00"/>
              </a:solidFill>
              <a:latin typeface="Times New Roman" panose="02020603050405020304" pitchFamily="18" charset="0"/>
              <a:ea typeface="PT Serif" pitchFamily="34" charset="-122"/>
              <a:cs typeface="Times New Roman" panose="02020603050405020304" pitchFamily="18" charset="0"/>
            </a:endParaRPr>
          </a:p>
          <a:p>
            <a:pPr marL="0" indent="0" algn="r">
              <a:lnSpc>
                <a:spcPts val="3500"/>
              </a:lnSpc>
              <a:buNone/>
            </a:pPr>
            <a:r>
              <a:rPr lang="en-US" sz="3200" b="1" dirty="0">
                <a:solidFill>
                  <a:srgbClr val="E04F0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УВР ГБОУ СОШ №531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793790" y="5820251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>
              <a:latin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793790" y="6438305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>
              <a:latin typeface="Times New Roman" panose="02020603050405020304" pitchFamily="18" charset="0"/>
            </a:endParaRPr>
          </a:p>
        </p:txBody>
      </p:sp>
      <p:pic>
        <p:nvPicPr>
          <p:cNvPr id="8" name="Picture 2" descr="https://sun9-28.userapi.com/s/v1/ig2/M4XyqZFBkO2ZnaiaJuTENrJsG4H7iv8TRNpB_uQl8xSVOyJkJf0k-8XB9D5VY1RpP7IPsXFAnP6Eb3D2c1glsjkk.jpg?quality=95&amp;as=32x32,48x48,72x72,108x108,160x160,240x240,360x360,480x480,540x540,640x640,720x720,1080x1080,1280x1280,1440x1440,1632x1632&amp;from=bu&amp;cs=1632x0">
            <a:extLst>
              <a:ext uri="{FF2B5EF4-FFF2-40B4-BE49-F238E27FC236}">
                <a16:creationId xmlns:a16="http://schemas.microsoft.com/office/drawing/2014/main" id="{49868CC9-0065-4DFC-931E-A0B8AE3CBB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26" y="195352"/>
            <a:ext cx="2009775" cy="200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3174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68390" y="535900"/>
            <a:ext cx="7780020" cy="1278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000" dirty="0">
                <a:solidFill>
                  <a:srgbClr val="CC330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1. </a:t>
            </a:r>
            <a:r>
              <a:rPr lang="en-US" sz="3600" dirty="0">
                <a:solidFill>
                  <a:srgbClr val="CC330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Четко сформулируйте ценность проекта</a:t>
            </a:r>
            <a:endParaRPr lang="en-US" sz="4000" dirty="0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6168390" y="2107168"/>
            <a:ext cx="3792617" cy="3164681"/>
          </a:xfrm>
          <a:prstGeom prst="roundRect">
            <a:avLst>
              <a:gd name="adj" fmla="val 924"/>
            </a:avLst>
          </a:prstGeom>
          <a:solidFill>
            <a:srgbClr val="F2EEEE"/>
          </a:solidFill>
          <a:ln/>
        </p:spPr>
      </p:sp>
      <p:sp>
        <p:nvSpPr>
          <p:cNvPr id="5" name="Shape 2"/>
          <p:cNvSpPr/>
          <p:nvPr/>
        </p:nvSpPr>
        <p:spPr>
          <a:xfrm>
            <a:off x="6363176" y="2301954"/>
            <a:ext cx="584597" cy="584597"/>
          </a:xfrm>
          <a:prstGeom prst="roundRect">
            <a:avLst>
              <a:gd name="adj" fmla="val 15639980"/>
            </a:avLst>
          </a:prstGeom>
          <a:solidFill>
            <a:srgbClr val="E04F00"/>
          </a:solidFill>
          <a:ln/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23911" y="2462689"/>
            <a:ext cx="263009" cy="26300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363176" y="3081338"/>
            <a:ext cx="2557820" cy="3196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400" dirty="0">
                <a:solidFill>
                  <a:srgbClr val="383838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Проблема + Решение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6363176" y="3517940"/>
            <a:ext cx="3403044" cy="15591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383838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Начните с ясного описания проблемы (например, нехватка современных лабораторий) и предложите эффективное решение.</a:t>
            </a:r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9" name="Shape 5"/>
          <p:cNvSpPr/>
          <p:nvPr/>
        </p:nvSpPr>
        <p:spPr>
          <a:xfrm>
            <a:off x="10058400" y="2114253"/>
            <a:ext cx="3792617" cy="3164681"/>
          </a:xfrm>
          <a:prstGeom prst="roundRect">
            <a:avLst>
              <a:gd name="adj" fmla="val 924"/>
            </a:avLst>
          </a:prstGeom>
          <a:solidFill>
            <a:srgbClr val="F2EEEE"/>
          </a:solidFill>
          <a:ln/>
        </p:spPr>
      </p:sp>
      <p:sp>
        <p:nvSpPr>
          <p:cNvPr id="10" name="Shape 6"/>
          <p:cNvSpPr/>
          <p:nvPr/>
        </p:nvSpPr>
        <p:spPr>
          <a:xfrm>
            <a:off x="10350579" y="2301954"/>
            <a:ext cx="584597" cy="584597"/>
          </a:xfrm>
          <a:prstGeom prst="roundRect">
            <a:avLst>
              <a:gd name="adj" fmla="val 15639980"/>
            </a:avLst>
          </a:prstGeom>
          <a:solidFill>
            <a:srgbClr val="E04F00"/>
          </a:solidFill>
          <a:ln/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11314" y="2462689"/>
            <a:ext cx="263009" cy="263009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0350579" y="3081338"/>
            <a:ext cx="2557820" cy="3196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400" dirty="0">
                <a:solidFill>
                  <a:srgbClr val="383838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Цели и Результаты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8"/>
          <p:cNvSpPr/>
          <p:nvPr/>
        </p:nvSpPr>
        <p:spPr>
          <a:xfrm>
            <a:off x="10350579" y="3517940"/>
            <a:ext cx="3403044" cy="12472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383838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Четко обозначьте, каких изменений вы добьетесь (например, "500 учеников получат доступ к VR-обучению").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hape 9"/>
          <p:cNvSpPr/>
          <p:nvPr/>
        </p:nvSpPr>
        <p:spPr>
          <a:xfrm>
            <a:off x="6168390" y="5466636"/>
            <a:ext cx="7780020" cy="2229207"/>
          </a:xfrm>
          <a:prstGeom prst="roundRect">
            <a:avLst>
              <a:gd name="adj" fmla="val 1311"/>
            </a:avLst>
          </a:prstGeom>
          <a:solidFill>
            <a:srgbClr val="F2EEEE"/>
          </a:solidFill>
          <a:ln/>
        </p:spPr>
      </p:sp>
      <p:sp>
        <p:nvSpPr>
          <p:cNvPr id="15" name="Shape 10"/>
          <p:cNvSpPr/>
          <p:nvPr/>
        </p:nvSpPr>
        <p:spPr>
          <a:xfrm>
            <a:off x="6363176" y="5661422"/>
            <a:ext cx="584597" cy="584597"/>
          </a:xfrm>
          <a:prstGeom prst="roundRect">
            <a:avLst>
              <a:gd name="adj" fmla="val 15639980"/>
            </a:avLst>
          </a:prstGeom>
          <a:solidFill>
            <a:srgbClr val="E04F00"/>
          </a:solidFill>
          <a:ln/>
        </p:spPr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23911" y="5822156"/>
            <a:ext cx="263009" cy="263009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6363176" y="6440805"/>
            <a:ext cx="2557820" cy="3196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800" dirty="0">
                <a:solidFill>
                  <a:srgbClr val="383838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Уникальность</a:t>
            </a:r>
            <a:endParaRPr lang="en-US" sz="2000" dirty="0">
              <a:latin typeface="Times New Roman" panose="02020603050405020304" pitchFamily="18" charset="0"/>
            </a:endParaRPr>
          </a:p>
        </p:txBody>
      </p:sp>
      <p:sp>
        <p:nvSpPr>
          <p:cNvPr id="18" name="Text 12"/>
          <p:cNvSpPr/>
          <p:nvPr/>
        </p:nvSpPr>
        <p:spPr>
          <a:xfrm>
            <a:off x="6363176" y="6877407"/>
            <a:ext cx="7390448" cy="623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383838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Подчеркните инновации, социальную значимость и масштабируемость вашего проекта.</a:t>
            </a:r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DAD81A-C09F-4A37-926C-F36B5ED34E2B}"/>
              </a:ext>
            </a:extLst>
          </p:cNvPr>
          <p:cNvSpPr txBox="1"/>
          <p:nvPr/>
        </p:nvSpPr>
        <p:spPr>
          <a:xfrm>
            <a:off x="12220574" y="7812762"/>
            <a:ext cx="240982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>
              <a:latin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607F3F2-F692-48A5-9D17-0BBAD22A0823}"/>
              </a:ext>
            </a:extLst>
          </p:cNvPr>
          <p:cNvSpPr txBox="1"/>
          <p:nvPr/>
        </p:nvSpPr>
        <p:spPr>
          <a:xfrm>
            <a:off x="12220575" y="7780496"/>
            <a:ext cx="240982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58347"/>
            <a:ext cx="6818114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dirty="0">
                <a:solidFill>
                  <a:srgbClr val="CC330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2. Визуализируйте успех</a:t>
            </a:r>
            <a:endParaRPr lang="en-US" sz="4650" dirty="0">
              <a:solidFill>
                <a:srgbClr val="CC33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256234"/>
            <a:ext cx="4158615" cy="257020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5053251"/>
            <a:ext cx="4158615" cy="8932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3200" dirty="0">
                <a:solidFill>
                  <a:srgbClr val="E04F0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Профессиональная презентация</a:t>
            </a: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793790" y="6082546"/>
            <a:ext cx="415861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383838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Используйте инфографику, короткие видео и 3D-макеты будущих изменений.</a:t>
            </a:r>
            <a:endParaRPr lang="en-US" sz="2000" dirty="0">
              <a:latin typeface="Times New Roman" panose="02020603050405020304" pitchFamily="18" charset="0"/>
            </a:endParaRP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5893" y="2256234"/>
            <a:ext cx="4158615" cy="257020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35893" y="5053251"/>
            <a:ext cx="3572470" cy="4466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3200" dirty="0">
                <a:solidFill>
                  <a:srgbClr val="E04F0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До/После</a:t>
            </a: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5235893" y="5635943"/>
            <a:ext cx="415861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383838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Покажите текущее состояние и визуализацию после реализации проекта.</a:t>
            </a:r>
            <a:endParaRPr lang="en-US" sz="2000" dirty="0">
              <a:latin typeface="Times New Roman" panose="02020603050405020304" pitchFamily="18" charset="0"/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7995" y="2256234"/>
            <a:ext cx="4158615" cy="257020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77995" y="5053251"/>
            <a:ext cx="3572470" cy="4466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3200" dirty="0">
                <a:solidFill>
                  <a:srgbClr val="E04F0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QR-коды</a:t>
            </a:r>
            <a:endParaRPr lang="en-US" sz="2800" dirty="0">
              <a:latin typeface="Times New Roman" panose="02020603050405020304" pitchFamily="18" charset="0"/>
            </a:endParaRPr>
          </a:p>
        </p:txBody>
      </p:sp>
      <p:sp>
        <p:nvSpPr>
          <p:cNvPr id="11" name="Text 6"/>
          <p:cNvSpPr/>
          <p:nvPr/>
        </p:nvSpPr>
        <p:spPr>
          <a:xfrm>
            <a:off x="9677995" y="5635943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383838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Добавьте ссылки на ролики с отзывами учеников или учителей.</a:t>
            </a:r>
            <a:endParaRPr lang="en-US" sz="2000" dirty="0">
              <a:latin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386591B-865B-4043-9352-C845AB155644}"/>
              </a:ext>
            </a:extLst>
          </p:cNvPr>
          <p:cNvSpPr txBox="1"/>
          <p:nvPr/>
        </p:nvSpPr>
        <p:spPr>
          <a:xfrm>
            <a:off x="12496800" y="7620000"/>
            <a:ext cx="206477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8661" y="564594"/>
            <a:ext cx="6516648" cy="673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00" dirty="0">
                <a:solidFill>
                  <a:srgbClr val="CC330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3. Подготовьте "упаковку"</a:t>
            </a:r>
            <a:endParaRPr lang="en-US" sz="4200" dirty="0">
              <a:solidFill>
                <a:srgbClr val="CC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11041" y="2194143"/>
            <a:ext cx="6346031" cy="8212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3200" b="1" dirty="0">
                <a:solidFill>
                  <a:srgbClr val="E04F00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Брендированные материалы</a:t>
            </a:r>
            <a:r>
              <a:rPr lang="en-US" sz="3200" dirty="0">
                <a:solidFill>
                  <a:srgbClr val="383838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383838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Визитки, буклеты, стикеры с логотипом проекта.</a:t>
            </a: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711042" y="3919418"/>
            <a:ext cx="6854666" cy="16425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3200" b="1" dirty="0" err="1">
                <a:solidFill>
                  <a:srgbClr val="E04F00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Мини-прототипы</a:t>
            </a:r>
            <a:r>
              <a:rPr lang="en-US" sz="3200" b="1" dirty="0">
                <a:solidFill>
                  <a:srgbClr val="E04F00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 </a:t>
            </a:r>
            <a:endParaRPr lang="ru-RU" sz="3200" b="1" dirty="0">
              <a:solidFill>
                <a:srgbClr val="E04F00"/>
              </a:solidFill>
              <a:latin typeface="Times New Roman" panose="02020603050405020304" pitchFamily="18" charset="0"/>
              <a:ea typeface="DM Sans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ts val="2550"/>
              </a:lnSpc>
              <a:buSzPct val="100000"/>
            </a:pPr>
            <a:r>
              <a:rPr lang="en-US" sz="2800" dirty="0" err="1">
                <a:solidFill>
                  <a:srgbClr val="383838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Дайте</a:t>
            </a:r>
            <a:r>
              <a:rPr lang="en-US" sz="2800" dirty="0">
                <a:solidFill>
                  <a:srgbClr val="383838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 спонсорам попробовать технологии в </a:t>
            </a:r>
            <a:r>
              <a:rPr lang="en-US" sz="2800" dirty="0" err="1">
                <a:solidFill>
                  <a:srgbClr val="383838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действии</a:t>
            </a:r>
            <a:r>
              <a:rPr lang="en-US" sz="2800" dirty="0">
                <a:solidFill>
                  <a:srgbClr val="383838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 (например, демо-версия образовательного приложения).</a:t>
            </a:r>
            <a:endParaRPr lang="en-US" sz="2800" dirty="0">
              <a:latin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711042" y="6055339"/>
            <a:ext cx="6346031" cy="8212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3200" b="1" dirty="0" err="1">
                <a:solidFill>
                  <a:srgbClr val="E04F00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Сувениры</a:t>
            </a:r>
            <a:r>
              <a:rPr lang="en-US" sz="3200" dirty="0">
                <a:solidFill>
                  <a:srgbClr val="383838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rgbClr val="383838"/>
              </a:solidFill>
              <a:latin typeface="Times New Roman" panose="02020603050405020304" pitchFamily="18" charset="0"/>
              <a:ea typeface="DM Sans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ts val="2550"/>
              </a:lnSpc>
              <a:buSzPct val="100000"/>
            </a:pPr>
            <a:r>
              <a:rPr lang="en-US" sz="2800" dirty="0" err="1">
                <a:solidFill>
                  <a:srgbClr val="383838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Небольшие</a:t>
            </a:r>
            <a:r>
              <a:rPr lang="en-US" sz="2800" dirty="0">
                <a:solidFill>
                  <a:srgbClr val="383838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 тематические подарки (ручки с гравировкой, семена для экопроекта).</a:t>
            </a:r>
            <a:endParaRPr lang="en-US" sz="2800" dirty="0">
              <a:latin typeface="Times New Roman" panose="02020603050405020304" pitchFamily="18" charset="0"/>
            </a:endParaRPr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2591" y="1777127"/>
            <a:ext cx="6346031" cy="634603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6647" y="2344341"/>
            <a:ext cx="6129933" cy="11491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00" dirty="0">
                <a:solidFill>
                  <a:srgbClr val="CC330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4.</a:t>
            </a:r>
            <a:r>
              <a:rPr lang="ru-RU" sz="3600" dirty="0">
                <a:solidFill>
                  <a:srgbClr val="CC330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CC330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Эмоциональный</a:t>
            </a:r>
            <a:r>
              <a:rPr lang="en-US" sz="3600" dirty="0">
                <a:solidFill>
                  <a:srgbClr val="CC330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 контакт</a:t>
            </a:r>
            <a:endParaRPr lang="en-US" sz="3600" dirty="0">
              <a:solidFill>
                <a:srgbClr val="CC33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0925" y="36552"/>
            <a:ext cx="6470809" cy="4456034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66167" y="4842867"/>
            <a:ext cx="4220051" cy="2609255"/>
          </a:xfrm>
          <a:prstGeom prst="roundRect">
            <a:avLst>
              <a:gd name="adj" fmla="val 1259"/>
            </a:avLst>
          </a:prstGeom>
          <a:solidFill>
            <a:srgbClr val="FFFFFF"/>
          </a:solidFill>
          <a:ln w="30480">
            <a:solidFill>
              <a:srgbClr val="D8D4D4"/>
            </a:solidFill>
            <a:prstDash val="solid"/>
          </a:ln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321" y="4742021"/>
            <a:ext cx="262652" cy="262652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412" y="7290316"/>
            <a:ext cx="262652" cy="262652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1125022" y="5201722"/>
            <a:ext cx="3342203" cy="359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400" b="1" dirty="0">
                <a:solidFill>
                  <a:srgbClr val="CC330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Истории успеха</a:t>
            </a:r>
            <a:endParaRPr lang="en-US" sz="2400" b="1" dirty="0">
              <a:solidFill>
                <a:srgbClr val="CC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Text 3"/>
          <p:cNvSpPr/>
          <p:nvPr/>
        </p:nvSpPr>
        <p:spPr>
          <a:xfrm>
            <a:off x="1125022" y="5692140"/>
            <a:ext cx="3502343" cy="1050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solidFill>
                  <a:srgbClr val="383838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Расскажите, как похожий проект изменил жизнь учеников в другой школе.</a:t>
            </a:r>
            <a:endParaRPr lang="en-US" sz="2400" dirty="0">
              <a:latin typeface="Times New Roman" panose="02020603050405020304" pitchFamily="18" charset="0"/>
            </a:endParaRPr>
          </a:p>
        </p:txBody>
      </p:sp>
      <p:sp>
        <p:nvSpPr>
          <p:cNvPr id="9" name="Shape 4"/>
          <p:cNvSpPr/>
          <p:nvPr/>
        </p:nvSpPr>
        <p:spPr>
          <a:xfrm>
            <a:off x="5205055" y="4842867"/>
            <a:ext cx="4220170" cy="2609255"/>
          </a:xfrm>
          <a:prstGeom prst="roundRect">
            <a:avLst>
              <a:gd name="adj" fmla="val 1259"/>
            </a:avLst>
          </a:prstGeom>
          <a:solidFill>
            <a:srgbClr val="FFFFFF"/>
          </a:solidFill>
          <a:ln w="30480">
            <a:solidFill>
              <a:srgbClr val="D8D4D4"/>
            </a:solidFill>
            <a:prstDash val="solid"/>
          </a:ln>
        </p:spPr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4209" y="4742021"/>
            <a:ext cx="262652" cy="262652"/>
          </a:xfrm>
          <a:prstGeom prst="rect">
            <a:avLst/>
          </a:prstGeom>
        </p:spPr>
      </p:pic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3420" y="7290316"/>
            <a:ext cx="262652" cy="262652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5563910" y="5201722"/>
            <a:ext cx="2873335" cy="359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400" b="1" dirty="0">
                <a:solidFill>
                  <a:srgbClr val="CC330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Живые выступления</a:t>
            </a:r>
            <a:endParaRPr lang="en-US" sz="2400" b="1" dirty="0">
              <a:solidFill>
                <a:srgbClr val="CC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" name="Text 6"/>
          <p:cNvSpPr/>
          <p:nvPr/>
        </p:nvSpPr>
        <p:spPr>
          <a:xfrm>
            <a:off x="5563910" y="5692140"/>
            <a:ext cx="3502462" cy="1050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83838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Пригласите детей или педагогов, которые искренне расскажут о важности проекта.</a:t>
            </a:r>
            <a:endParaRPr lang="en-US" sz="2200" dirty="0">
              <a:latin typeface="Times New Roman" panose="02020603050405020304" pitchFamily="18" charset="0"/>
            </a:endParaRPr>
          </a:p>
        </p:txBody>
      </p:sp>
      <p:sp>
        <p:nvSpPr>
          <p:cNvPr id="14" name="Shape 7"/>
          <p:cNvSpPr/>
          <p:nvPr/>
        </p:nvSpPr>
        <p:spPr>
          <a:xfrm>
            <a:off x="9644063" y="4842867"/>
            <a:ext cx="4220170" cy="2609255"/>
          </a:xfrm>
          <a:prstGeom prst="roundRect">
            <a:avLst>
              <a:gd name="adj" fmla="val 1259"/>
            </a:avLst>
          </a:prstGeom>
          <a:solidFill>
            <a:srgbClr val="FFFFFF"/>
          </a:solidFill>
          <a:ln w="30480">
            <a:solidFill>
              <a:srgbClr val="D8D4D4"/>
            </a:solidFill>
            <a:prstDash val="solid"/>
          </a:ln>
        </p:spPr>
      </p:sp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3217" y="4742021"/>
            <a:ext cx="262652" cy="262652"/>
          </a:xfrm>
          <a:prstGeom prst="rect">
            <a:avLst/>
          </a:prstGeom>
        </p:spPr>
      </p:pic>
      <p:pic>
        <p:nvPicPr>
          <p:cNvPr id="16" name="Image 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02427" y="7290316"/>
            <a:ext cx="262652" cy="262652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10002917" y="5201722"/>
            <a:ext cx="2873335" cy="359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400" b="1" dirty="0">
                <a:solidFill>
                  <a:srgbClr val="CC330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Интерактив</a:t>
            </a:r>
            <a:endParaRPr lang="en-US" sz="2250" b="1" dirty="0">
              <a:solidFill>
                <a:srgbClr val="CC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" name="Text 9"/>
          <p:cNvSpPr/>
          <p:nvPr/>
        </p:nvSpPr>
        <p:spPr>
          <a:xfrm>
            <a:off x="10002917" y="5692140"/>
            <a:ext cx="3502462" cy="1401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dirty="0">
                <a:solidFill>
                  <a:srgbClr val="383838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Дайте спонсорам почувствовать себя частью процесса (например, предложите выбрать цвет стен).</a:t>
            </a:r>
            <a:endParaRPr lang="en-US" sz="2000" dirty="0">
              <a:latin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D87F40B-02B3-4C54-8024-4280CDBCA700}"/>
              </a:ext>
            </a:extLst>
          </p:cNvPr>
          <p:cNvSpPr txBox="1"/>
          <p:nvPr/>
        </p:nvSpPr>
        <p:spPr>
          <a:xfrm>
            <a:off x="12418142" y="7659329"/>
            <a:ext cx="212376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>
              <a:latin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28632A6-7418-4E20-BF71-17B4BE4CF632}"/>
              </a:ext>
            </a:extLst>
          </p:cNvPr>
          <p:cNvSpPr txBox="1"/>
          <p:nvPr/>
        </p:nvSpPr>
        <p:spPr>
          <a:xfrm>
            <a:off x="12570542" y="7811729"/>
            <a:ext cx="212376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794147"/>
            <a:ext cx="7969210" cy="148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000" dirty="0">
                <a:solidFill>
                  <a:srgbClr val="CC330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5. Прозрачность и выгода для спонсора</a:t>
            </a:r>
            <a:endParaRPr lang="en-US" sz="4000" dirty="0">
              <a:solidFill>
                <a:srgbClr val="CC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6280190" y="2622828"/>
            <a:ext cx="3664744" cy="2474357"/>
          </a:xfrm>
          <a:prstGeom prst="roundRect">
            <a:avLst>
              <a:gd name="adj" fmla="val 5913"/>
            </a:avLst>
          </a:prstGeom>
          <a:solidFill>
            <a:srgbClr val="FFFFFF"/>
          </a:solidFill>
          <a:ln w="30480">
            <a:solidFill>
              <a:srgbClr val="D8D4D4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249710" y="2622828"/>
            <a:ext cx="121920" cy="2474357"/>
          </a:xfrm>
          <a:prstGeom prst="roundRect">
            <a:avLst>
              <a:gd name="adj" fmla="val 27907"/>
            </a:avLst>
          </a:prstGeom>
          <a:solidFill>
            <a:srgbClr val="E04F00"/>
          </a:solidFill>
          <a:ln/>
        </p:spPr>
      </p:sp>
      <p:sp>
        <p:nvSpPr>
          <p:cNvPr id="6" name="Text 3"/>
          <p:cNvSpPr/>
          <p:nvPr/>
        </p:nvSpPr>
        <p:spPr>
          <a:xfrm>
            <a:off x="6628924" y="2880122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600" dirty="0">
                <a:solidFill>
                  <a:srgbClr val="383838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Пакеты поддержки</a:t>
            </a:r>
            <a:endParaRPr lang="en-US" sz="2600" dirty="0">
              <a:latin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6628924" y="3388281"/>
            <a:ext cx="3058716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383838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Предложите варианты участия: от таблички на двери до именной лаборатории.</a:t>
            </a:r>
            <a:endParaRPr lang="en-US" sz="2000" dirty="0">
              <a:latin typeface="Times New Roman" panose="02020603050405020304" pitchFamily="18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10171748" y="2622828"/>
            <a:ext cx="3664863" cy="2474357"/>
          </a:xfrm>
          <a:prstGeom prst="roundRect">
            <a:avLst>
              <a:gd name="adj" fmla="val 5913"/>
            </a:avLst>
          </a:prstGeom>
          <a:solidFill>
            <a:srgbClr val="FFFFFF"/>
          </a:solidFill>
          <a:ln w="30480">
            <a:solidFill>
              <a:srgbClr val="D8D4D4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0141268" y="2622828"/>
            <a:ext cx="121920" cy="2474357"/>
          </a:xfrm>
          <a:prstGeom prst="roundRect">
            <a:avLst>
              <a:gd name="adj" fmla="val 27907"/>
            </a:avLst>
          </a:prstGeom>
          <a:solidFill>
            <a:srgbClr val="E04F00"/>
          </a:solidFill>
          <a:ln/>
        </p:spPr>
      </p:sp>
      <p:sp>
        <p:nvSpPr>
          <p:cNvPr id="10" name="Text 7"/>
          <p:cNvSpPr/>
          <p:nvPr/>
        </p:nvSpPr>
        <p:spPr>
          <a:xfrm>
            <a:off x="10520482" y="2880122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600" dirty="0">
                <a:solidFill>
                  <a:srgbClr val="383838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PR-возможности</a:t>
            </a:r>
            <a:endParaRPr lang="en-US" sz="2600" dirty="0">
              <a:latin typeface="Times New Roman" panose="02020603050405020304" pitchFamily="18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10520482" y="3388281"/>
            <a:ext cx="305883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383838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Гарантируйте упоминание в СМИ, соцсетях и на школьных мероприятиях.</a:t>
            </a:r>
            <a:endParaRPr lang="en-US" sz="2000" dirty="0">
              <a:latin typeface="Times New Roman" panose="02020603050405020304" pitchFamily="18" charset="0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6280190" y="5323999"/>
            <a:ext cx="3664744" cy="2111454"/>
          </a:xfrm>
          <a:prstGeom prst="roundRect">
            <a:avLst>
              <a:gd name="adj" fmla="val 6929"/>
            </a:avLst>
          </a:prstGeom>
          <a:solidFill>
            <a:srgbClr val="FFFFFF"/>
          </a:solidFill>
          <a:ln w="30480">
            <a:solidFill>
              <a:srgbClr val="D8D4D4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249710" y="5323999"/>
            <a:ext cx="121920" cy="2111454"/>
          </a:xfrm>
          <a:prstGeom prst="roundRect">
            <a:avLst>
              <a:gd name="adj" fmla="val 27907"/>
            </a:avLst>
          </a:prstGeom>
          <a:solidFill>
            <a:srgbClr val="E04F00"/>
          </a:solidFill>
          <a:ln/>
        </p:spPr>
      </p:sp>
      <p:sp>
        <p:nvSpPr>
          <p:cNvPr id="14" name="Text 11"/>
          <p:cNvSpPr/>
          <p:nvPr/>
        </p:nvSpPr>
        <p:spPr>
          <a:xfrm>
            <a:off x="6628924" y="5581293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600" dirty="0">
                <a:solidFill>
                  <a:srgbClr val="383838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Отчетность</a:t>
            </a:r>
            <a:endParaRPr lang="en-US" sz="2600" dirty="0">
              <a:latin typeface="Times New Roman" panose="02020603050405020304" pitchFamily="18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6628924" y="6089452"/>
            <a:ext cx="305871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dirty="0">
                <a:solidFill>
                  <a:srgbClr val="383838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Пообещайте регулярные отчеты с фото и видео о прогрессе проекта.</a:t>
            </a:r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25C9B0-1ED6-4121-959A-04D1147D2A8B}"/>
              </a:ext>
            </a:extLst>
          </p:cNvPr>
          <p:cNvSpPr txBox="1"/>
          <p:nvPr/>
        </p:nvSpPr>
        <p:spPr>
          <a:xfrm>
            <a:off x="12329652" y="7775169"/>
            <a:ext cx="23007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794147"/>
            <a:ext cx="7556421" cy="148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dirty="0">
                <a:solidFill>
                  <a:srgbClr val="020202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5. Прозрачность и выгода для спонсора</a:t>
            </a:r>
            <a:endParaRPr lang="en-US" sz="4650" dirty="0">
              <a:latin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25C9B0-1ED6-4121-959A-04D1147D2A8B}"/>
              </a:ext>
            </a:extLst>
          </p:cNvPr>
          <p:cNvSpPr txBox="1"/>
          <p:nvPr/>
        </p:nvSpPr>
        <p:spPr>
          <a:xfrm>
            <a:off x="12329652" y="7590503"/>
            <a:ext cx="23007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>
              <a:latin typeface="Times New Roman" panose="02020603050405020304" pitchFamily="18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2E126BD-D86B-46F0-AA4B-7062E408177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9650"/>
          <a:stretch/>
        </p:blipFill>
        <p:spPr>
          <a:xfrm>
            <a:off x="-1" y="-176808"/>
            <a:ext cx="14944725" cy="8406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382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3042" y="560427"/>
            <a:ext cx="5043249" cy="4902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3050" dirty="0">
                <a:solidFill>
                  <a:srgbClr val="CC330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6. Нестандартные форматы</a:t>
            </a:r>
            <a:endParaRPr lang="en-US" sz="3050" dirty="0">
              <a:solidFill>
                <a:srgbClr val="CC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12387143" y="686038"/>
            <a:ext cx="1727716" cy="239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endParaRPr lang="en-US" sz="1150" dirty="0">
              <a:latin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523042" y="1179538"/>
            <a:ext cx="2810708" cy="2331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2000" b="1" dirty="0">
                <a:solidFill>
                  <a:srgbClr val="E04F0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Экскурсия по школе</a:t>
            </a:r>
            <a:endParaRPr lang="en-US" sz="2000" dirty="0">
              <a:latin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523042" y="1698963"/>
            <a:ext cx="6609874" cy="7608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2000" dirty="0">
                <a:solidFill>
                  <a:srgbClr val="383838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Покажите, где будет реализован проект, </a:t>
            </a:r>
            <a:endParaRPr lang="ru-RU" sz="2000" dirty="0">
              <a:solidFill>
                <a:srgbClr val="383838"/>
              </a:solidFill>
              <a:latin typeface="Times New Roman" panose="02020603050405020304" pitchFamily="18" charset="0"/>
              <a:ea typeface="DM Sans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ts val="1850"/>
              </a:lnSpc>
              <a:buNone/>
            </a:pPr>
            <a:r>
              <a:rPr lang="en-US" sz="2000" dirty="0">
                <a:solidFill>
                  <a:srgbClr val="383838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и дайте прочувствовать атмосферу</a:t>
            </a:r>
            <a:r>
              <a:rPr lang="en-US" sz="1150" dirty="0">
                <a:solidFill>
                  <a:srgbClr val="383838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.</a:t>
            </a:r>
            <a:endParaRPr lang="en-US" sz="1150" dirty="0">
              <a:latin typeface="Times New Roman" panose="02020603050405020304" pitchFamily="18" charset="0"/>
            </a:endParaRPr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042" y="2319576"/>
            <a:ext cx="6609874" cy="660987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505105" y="1050846"/>
            <a:ext cx="2167652" cy="2452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2000" b="1" dirty="0">
                <a:solidFill>
                  <a:srgbClr val="E04F0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Партнерские истории</a:t>
            </a:r>
            <a:endParaRPr lang="en-US" sz="2000" dirty="0">
              <a:latin typeface="Times New Roman" panose="02020603050405020304" pitchFamily="18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7409854" y="1579424"/>
            <a:ext cx="7220545" cy="4589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2000" dirty="0">
                <a:solidFill>
                  <a:srgbClr val="383838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Пригласите компании, </a:t>
            </a:r>
            <a:endParaRPr lang="ru-RU" sz="2000" dirty="0">
              <a:solidFill>
                <a:srgbClr val="383838"/>
              </a:solidFill>
              <a:latin typeface="Times New Roman" panose="02020603050405020304" pitchFamily="18" charset="0"/>
              <a:ea typeface="DM Sans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ts val="1850"/>
              </a:lnSpc>
              <a:buNone/>
            </a:pPr>
            <a:r>
              <a:rPr lang="en-US" sz="2000" dirty="0" err="1">
                <a:solidFill>
                  <a:srgbClr val="383838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которые</a:t>
            </a:r>
            <a:r>
              <a:rPr lang="en-US" sz="2000" dirty="0">
                <a:solidFill>
                  <a:srgbClr val="383838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 уже поддержали вас, поделиться опытом.</a:t>
            </a:r>
            <a:endParaRPr lang="en-US" sz="2000" dirty="0">
              <a:latin typeface="Times New Roman" panose="02020603050405020304" pitchFamily="18" charset="0"/>
            </a:endParaRPr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6580" y="2079368"/>
            <a:ext cx="6609874" cy="660987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2C054F-D6A7-4193-B4C7-6F16E3590B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35" t="19676" r="11393" b="15741"/>
          <a:stretch/>
        </p:blipFill>
        <p:spPr>
          <a:xfrm>
            <a:off x="0" y="0"/>
            <a:ext cx="14630400" cy="833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671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31DED3-7FC9-4349-AF98-722B75FADC0A}"/>
              </a:ext>
            </a:extLst>
          </p:cNvPr>
          <p:cNvSpPr txBox="1"/>
          <p:nvPr/>
        </p:nvSpPr>
        <p:spPr>
          <a:xfrm>
            <a:off x="12687300" y="7353300"/>
            <a:ext cx="19431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>
              <a:latin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019FFA-B65A-41A2-94BA-B5891EBEB1AC}"/>
              </a:ext>
            </a:extLst>
          </p:cNvPr>
          <p:cNvSpPr txBox="1"/>
          <p:nvPr/>
        </p:nvSpPr>
        <p:spPr>
          <a:xfrm>
            <a:off x="1419225" y="742950"/>
            <a:ext cx="119919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CC3300"/>
                </a:solidFill>
                <a:latin typeface="Times New Roman" panose="02020603050405020304" pitchFamily="18" charset="0"/>
              </a:rPr>
              <a:t>6 шагов к успеху в поиске  партнеров и спонсоров проекта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25FC544D-23F6-48BE-AE43-4F91172CB6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5730477"/>
              </p:ext>
            </p:extLst>
          </p:nvPr>
        </p:nvGraphicFramePr>
        <p:xfrm>
          <a:off x="1076633" y="2571751"/>
          <a:ext cx="4886017" cy="4518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B7446572-7509-48AE-9E97-1A80BA8481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1784759"/>
              </p:ext>
            </p:extLst>
          </p:nvPr>
        </p:nvGraphicFramePr>
        <p:xfrm>
          <a:off x="6715433" y="2571751"/>
          <a:ext cx="5676592" cy="4518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9347311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4775" y="805577"/>
            <a:ext cx="8829675" cy="148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4400" b="1" dirty="0">
                <a:solidFill>
                  <a:srgbClr val="CC3300"/>
                </a:solidFill>
                <a:latin typeface="Times New Roman" panose="02020603050405020304" pitchFamily="18" charset="0"/>
                <a:ea typeface="PT Serif" pitchFamily="34" charset="-122"/>
                <a:cs typeface="Times New Roman" panose="02020603050405020304" pitchFamily="18" charset="0"/>
              </a:rPr>
              <a:t>Ваш проект: шаг к будущему</a:t>
            </a:r>
            <a:endParaRPr lang="en-US" sz="4400" b="1" dirty="0">
              <a:solidFill>
                <a:srgbClr val="CC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857251" y="2649499"/>
            <a:ext cx="7772400" cy="2789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3600" dirty="0">
                <a:solidFill>
                  <a:srgbClr val="383838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Помните, что ваш проект — это не просто запрос на финансирование, это возможность для спонсоров инвестировать в </a:t>
            </a:r>
            <a:r>
              <a:rPr lang="en-US" sz="3600" dirty="0" err="1">
                <a:solidFill>
                  <a:srgbClr val="383838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будущее</a:t>
            </a:r>
            <a:endParaRPr lang="en-US" sz="3600" dirty="0">
              <a:latin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0408F3D-3915-4033-B1B5-C4F9D5151E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292415"/>
            <a:ext cx="1769806" cy="193718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C42AF23-FF3A-40EC-9735-2C6C05EDB0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9450" y="6174856"/>
            <a:ext cx="2009775" cy="200977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E9942F8-231D-46E8-80E4-EBF2985605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7999" y="5785255"/>
            <a:ext cx="2399376" cy="239937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2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1724</TotalTime>
  <Words>755</Words>
  <Application>Microsoft Office PowerPoint</Application>
  <PresentationFormat>Произвольный</PresentationFormat>
  <Paragraphs>167</Paragraphs>
  <Slides>18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6" baseType="lpstr">
      <vt:lpstr>DM Sans</vt:lpstr>
      <vt:lpstr>Times New Roman</vt:lpstr>
      <vt:lpstr>Calibri Light</vt:lpstr>
      <vt:lpstr>PT Serif</vt:lpstr>
      <vt:lpstr>Inter</vt:lpstr>
      <vt:lpstr>Calibri</vt:lpstr>
      <vt:lpstr>Arial</vt:lpstr>
      <vt:lpstr>Office Theme</vt:lpstr>
      <vt:lpstr>Презентация PowerPoint</vt:lpstr>
      <vt:lpstr>Государственное бюджетное общеобразовательное учреждение средняя общеобразовательная школа №531 Красногвардейского района Санкт-Петербурга имени П.Д.Осипенко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Завуч</dc:creator>
  <cp:lastModifiedBy>admin</cp:lastModifiedBy>
  <cp:revision>29</cp:revision>
  <dcterms:created xsi:type="dcterms:W3CDTF">2025-11-12T09:59:44Z</dcterms:created>
  <dcterms:modified xsi:type="dcterms:W3CDTF">2025-11-18T10:35:40Z</dcterms:modified>
</cp:coreProperties>
</file>